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8" r:id="rId3"/>
    <p:sldId id="259" r:id="rId4"/>
    <p:sldId id="260" r:id="rId5"/>
    <p:sldId id="267" r:id="rId6"/>
    <p:sldId id="268" r:id="rId7"/>
    <p:sldId id="269" r:id="rId8"/>
    <p:sldId id="261" r:id="rId9"/>
    <p:sldId id="270" r:id="rId10"/>
    <p:sldId id="271" r:id="rId11"/>
    <p:sldId id="272" r:id="rId12"/>
    <p:sldId id="262" r:id="rId13"/>
    <p:sldId id="273" r:id="rId14"/>
    <p:sldId id="274" r:id="rId15"/>
    <p:sldId id="276" r:id="rId16"/>
    <p:sldId id="277" r:id="rId17"/>
    <p:sldId id="278" r:id="rId18"/>
    <p:sldId id="279" r:id="rId19"/>
    <p:sldId id="280" r:id="rId20"/>
    <p:sldId id="263" r:id="rId21"/>
    <p:sldId id="264" r:id="rId22"/>
    <p:sldId id="283" r:id="rId23"/>
    <p:sldId id="284" r:id="rId24"/>
    <p:sldId id="281" r:id="rId25"/>
    <p:sldId id="265" r:id="rId26"/>
    <p:sldId id="285" r:id="rId27"/>
    <p:sldId id="289" r:id="rId28"/>
    <p:sldId id="290" r:id="rId29"/>
    <p:sldId id="291" r:id="rId30"/>
    <p:sldId id="286" r:id="rId31"/>
    <p:sldId id="287" r:id="rId32"/>
    <p:sldId id="288" r:id="rId33"/>
    <p:sldId id="292" r:id="rId34"/>
    <p:sldId id="266" r:id="rId35"/>
  </p:sldIdLst>
  <p:sldSz cx="9144000" cy="5143500" type="screen16x9"/>
  <p:notesSz cx="6858000" cy="9144000"/>
  <p:embeddedFontLst>
    <p:embeddedFont>
      <p:font typeface="Montserrat" panose="00000500000000000000" pitchFamily="2" charset="0"/>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d Sohail Tanveer" userId="35fcf20929927222" providerId="LiveId" clId="{62F107D4-CA3A-4974-979B-E4BF647171D3}"/>
    <pc:docChg chg="undo custSel addSld delSld modSld sldOrd">
      <pc:chgData name="Md Sohail Tanveer" userId="35fcf20929927222" providerId="LiveId" clId="{62F107D4-CA3A-4974-979B-E4BF647171D3}" dt="2023-01-15T04:50:07.580" v="8532" actId="20577"/>
      <pc:docMkLst>
        <pc:docMk/>
      </pc:docMkLst>
      <pc:sldChg chg="modSp mod">
        <pc:chgData name="Md Sohail Tanveer" userId="35fcf20929927222" providerId="LiveId" clId="{62F107D4-CA3A-4974-979B-E4BF647171D3}" dt="2023-01-15T04:50:07.580" v="8532" actId="20577"/>
        <pc:sldMkLst>
          <pc:docMk/>
          <pc:sldMk cId="0" sldId="256"/>
        </pc:sldMkLst>
        <pc:spChg chg="mod">
          <ac:chgData name="Md Sohail Tanveer" userId="35fcf20929927222" providerId="LiveId" clId="{62F107D4-CA3A-4974-979B-E4BF647171D3}" dt="2023-01-15T04:50:07.580" v="8532" actId="20577"/>
          <ac:spMkLst>
            <pc:docMk/>
            <pc:sldMk cId="0" sldId="256"/>
            <ac:spMk id="55" creationId="{00000000-0000-0000-0000-000000000000}"/>
          </ac:spMkLst>
        </pc:spChg>
      </pc:sldChg>
      <pc:sldChg chg="modSp add mod">
        <pc:chgData name="Md Sohail Tanveer" userId="35fcf20929927222" providerId="LiveId" clId="{62F107D4-CA3A-4974-979B-E4BF647171D3}" dt="2023-01-04T08:06:57.143" v="248" actId="113"/>
        <pc:sldMkLst>
          <pc:docMk/>
          <pc:sldMk cId="2520851615" sldId="258"/>
        </pc:sldMkLst>
        <pc:spChg chg="mod">
          <ac:chgData name="Md Sohail Tanveer" userId="35fcf20929927222" providerId="LiveId" clId="{62F107D4-CA3A-4974-979B-E4BF647171D3}" dt="2023-01-04T08:06:57.143" v="248" actId="113"/>
          <ac:spMkLst>
            <pc:docMk/>
            <pc:sldMk cId="2520851615" sldId="258"/>
            <ac:spMk id="2" creationId="{F5C79875-917D-D095-BBD8-7E95CD3F813E}"/>
          </ac:spMkLst>
        </pc:spChg>
      </pc:sldChg>
      <pc:sldChg chg="modSp del mod">
        <pc:chgData name="Md Sohail Tanveer" userId="35fcf20929927222" providerId="LiveId" clId="{62F107D4-CA3A-4974-979B-E4BF647171D3}" dt="2023-01-04T08:06:45.176" v="245" actId="2696"/>
        <pc:sldMkLst>
          <pc:docMk/>
          <pc:sldMk cId="3555785484" sldId="258"/>
        </pc:sldMkLst>
        <pc:spChg chg="mod">
          <ac:chgData name="Md Sohail Tanveer" userId="35fcf20929927222" providerId="LiveId" clId="{62F107D4-CA3A-4974-979B-E4BF647171D3}" dt="2023-01-04T08:04:39.795" v="77" actId="123"/>
          <ac:spMkLst>
            <pc:docMk/>
            <pc:sldMk cId="3555785484" sldId="258"/>
            <ac:spMk id="5" creationId="{2ACD7056-DAD3-EB4D-CAA2-2ADC63E56D44}"/>
          </ac:spMkLst>
        </pc:spChg>
      </pc:sldChg>
      <pc:sldChg chg="modSp mod">
        <pc:chgData name="Md Sohail Tanveer" userId="35fcf20929927222" providerId="LiveId" clId="{62F107D4-CA3A-4974-979B-E4BF647171D3}" dt="2023-01-04T08:08:04.464" v="271"/>
        <pc:sldMkLst>
          <pc:docMk/>
          <pc:sldMk cId="1359014654" sldId="259"/>
        </pc:sldMkLst>
        <pc:spChg chg="mod">
          <ac:chgData name="Md Sohail Tanveer" userId="35fcf20929927222" providerId="LiveId" clId="{62F107D4-CA3A-4974-979B-E4BF647171D3}" dt="2023-01-04T08:07:00.063" v="249" actId="113"/>
          <ac:spMkLst>
            <pc:docMk/>
            <pc:sldMk cId="1359014654" sldId="259"/>
            <ac:spMk id="2" creationId="{BAF134A5-3048-3FB2-FCA1-8D0567BA84BD}"/>
          </ac:spMkLst>
        </pc:spChg>
        <pc:spChg chg="mod">
          <ac:chgData name="Md Sohail Tanveer" userId="35fcf20929927222" providerId="LiveId" clId="{62F107D4-CA3A-4974-979B-E4BF647171D3}" dt="2023-01-04T08:08:04.464" v="271"/>
          <ac:spMkLst>
            <pc:docMk/>
            <pc:sldMk cId="1359014654" sldId="259"/>
            <ac:spMk id="3" creationId="{0AB6F553-DF99-29A6-626D-E0C4E1DADA8C}"/>
          </ac:spMkLst>
        </pc:spChg>
      </pc:sldChg>
      <pc:sldChg chg="modSp mod">
        <pc:chgData name="Md Sohail Tanveer" userId="35fcf20929927222" providerId="LiveId" clId="{62F107D4-CA3A-4974-979B-E4BF647171D3}" dt="2023-01-04T08:15:42.438" v="925" actId="20577"/>
        <pc:sldMkLst>
          <pc:docMk/>
          <pc:sldMk cId="1951176297" sldId="260"/>
        </pc:sldMkLst>
        <pc:spChg chg="mod">
          <ac:chgData name="Md Sohail Tanveer" userId="35fcf20929927222" providerId="LiveId" clId="{62F107D4-CA3A-4974-979B-E4BF647171D3}" dt="2023-01-04T08:11:31.149" v="457" actId="207"/>
          <ac:spMkLst>
            <pc:docMk/>
            <pc:sldMk cId="1951176297" sldId="260"/>
            <ac:spMk id="2" creationId="{7A510CF5-1754-4A0B-DD8B-32CBAC2521F4}"/>
          </ac:spMkLst>
        </pc:spChg>
        <pc:spChg chg="mod">
          <ac:chgData name="Md Sohail Tanveer" userId="35fcf20929927222" providerId="LiveId" clId="{62F107D4-CA3A-4974-979B-E4BF647171D3}" dt="2023-01-04T08:15:42.438" v="925" actId="20577"/>
          <ac:spMkLst>
            <pc:docMk/>
            <pc:sldMk cId="1951176297" sldId="260"/>
            <ac:spMk id="3" creationId="{2FFC58DA-F41D-6AB5-279C-D8C185471DBB}"/>
          </ac:spMkLst>
        </pc:spChg>
      </pc:sldChg>
      <pc:sldChg chg="modSp new mod">
        <pc:chgData name="Md Sohail Tanveer" userId="35fcf20929927222" providerId="LiveId" clId="{62F107D4-CA3A-4974-979B-E4BF647171D3}" dt="2023-01-04T12:49:08.158" v="1840" actId="313"/>
        <pc:sldMkLst>
          <pc:docMk/>
          <pc:sldMk cId="3843765400" sldId="261"/>
        </pc:sldMkLst>
        <pc:spChg chg="mod">
          <ac:chgData name="Md Sohail Tanveer" userId="35fcf20929927222" providerId="LiveId" clId="{62F107D4-CA3A-4974-979B-E4BF647171D3}" dt="2023-01-04T08:11:35.352" v="458" actId="207"/>
          <ac:spMkLst>
            <pc:docMk/>
            <pc:sldMk cId="3843765400" sldId="261"/>
            <ac:spMk id="2" creationId="{6FB79B61-0162-7507-6727-267376B57B86}"/>
          </ac:spMkLst>
        </pc:spChg>
        <pc:spChg chg="mod">
          <ac:chgData name="Md Sohail Tanveer" userId="35fcf20929927222" providerId="LiveId" clId="{62F107D4-CA3A-4974-979B-E4BF647171D3}" dt="2023-01-04T12:49:08.158" v="1840" actId="313"/>
          <ac:spMkLst>
            <pc:docMk/>
            <pc:sldMk cId="3843765400" sldId="261"/>
            <ac:spMk id="3" creationId="{823C358A-EF02-1451-B327-7F9E8BF99527}"/>
          </ac:spMkLst>
        </pc:spChg>
      </pc:sldChg>
      <pc:sldChg chg="modSp new mod">
        <pc:chgData name="Md Sohail Tanveer" userId="35fcf20929927222" providerId="LiveId" clId="{62F107D4-CA3A-4974-979B-E4BF647171D3}" dt="2023-01-04T13:12:00.200" v="2556" actId="20577"/>
        <pc:sldMkLst>
          <pc:docMk/>
          <pc:sldMk cId="2460185852" sldId="262"/>
        </pc:sldMkLst>
        <pc:spChg chg="mod">
          <ac:chgData name="Md Sohail Tanveer" userId="35fcf20929927222" providerId="LiveId" clId="{62F107D4-CA3A-4974-979B-E4BF647171D3}" dt="2023-01-04T13:11:51.202" v="2550" actId="1076"/>
          <ac:spMkLst>
            <pc:docMk/>
            <pc:sldMk cId="2460185852" sldId="262"/>
            <ac:spMk id="2" creationId="{989C4FE6-2BFC-CC67-607F-78257929BD42}"/>
          </ac:spMkLst>
        </pc:spChg>
        <pc:spChg chg="mod">
          <ac:chgData name="Md Sohail Tanveer" userId="35fcf20929927222" providerId="LiveId" clId="{62F107D4-CA3A-4974-979B-E4BF647171D3}" dt="2023-01-04T13:12:00.200" v="2556" actId="20577"/>
          <ac:spMkLst>
            <pc:docMk/>
            <pc:sldMk cId="2460185852" sldId="262"/>
            <ac:spMk id="3" creationId="{FA5B1FF8-B3CA-5B34-72E9-F70356B6D5A5}"/>
          </ac:spMkLst>
        </pc:spChg>
      </pc:sldChg>
      <pc:sldChg chg="modSp new mod">
        <pc:chgData name="Md Sohail Tanveer" userId="35fcf20929927222" providerId="LiveId" clId="{62F107D4-CA3A-4974-979B-E4BF647171D3}" dt="2023-01-08T04:35:51.512" v="5080" actId="2710"/>
        <pc:sldMkLst>
          <pc:docMk/>
          <pc:sldMk cId="3876715894" sldId="263"/>
        </pc:sldMkLst>
        <pc:spChg chg="mod">
          <ac:chgData name="Md Sohail Tanveer" userId="35fcf20929927222" providerId="LiveId" clId="{62F107D4-CA3A-4974-979B-E4BF647171D3}" dt="2023-01-04T08:11:43.723" v="460" actId="207"/>
          <ac:spMkLst>
            <pc:docMk/>
            <pc:sldMk cId="3876715894" sldId="263"/>
            <ac:spMk id="2" creationId="{FD7FC029-DB9A-16B2-BC0A-1786813E8B9F}"/>
          </ac:spMkLst>
        </pc:spChg>
        <pc:spChg chg="mod">
          <ac:chgData name="Md Sohail Tanveer" userId="35fcf20929927222" providerId="LiveId" clId="{62F107D4-CA3A-4974-979B-E4BF647171D3}" dt="2023-01-08T04:35:51.512" v="5080" actId="2710"/>
          <ac:spMkLst>
            <pc:docMk/>
            <pc:sldMk cId="3876715894" sldId="263"/>
            <ac:spMk id="3" creationId="{BDCF473B-3997-9343-C584-3DB6A4CBAB55}"/>
          </ac:spMkLst>
        </pc:spChg>
      </pc:sldChg>
      <pc:sldChg chg="modSp new mod">
        <pc:chgData name="Md Sohail Tanveer" userId="35fcf20929927222" providerId="LiveId" clId="{62F107D4-CA3A-4974-979B-E4BF647171D3}" dt="2023-01-08T04:37:02.660" v="5101"/>
        <pc:sldMkLst>
          <pc:docMk/>
          <pc:sldMk cId="3779834075" sldId="264"/>
        </pc:sldMkLst>
        <pc:spChg chg="mod">
          <ac:chgData name="Md Sohail Tanveer" userId="35fcf20929927222" providerId="LiveId" clId="{62F107D4-CA3A-4974-979B-E4BF647171D3}" dt="2023-01-04T08:08:36.700" v="313" actId="113"/>
          <ac:spMkLst>
            <pc:docMk/>
            <pc:sldMk cId="3779834075" sldId="264"/>
            <ac:spMk id="2" creationId="{83DD9769-421C-0FAD-1FF2-8AC3AC0FA6F6}"/>
          </ac:spMkLst>
        </pc:spChg>
        <pc:spChg chg="mod">
          <ac:chgData name="Md Sohail Tanveer" userId="35fcf20929927222" providerId="LiveId" clId="{62F107D4-CA3A-4974-979B-E4BF647171D3}" dt="2023-01-08T04:37:02.660" v="5101"/>
          <ac:spMkLst>
            <pc:docMk/>
            <pc:sldMk cId="3779834075" sldId="264"/>
            <ac:spMk id="3" creationId="{611B52C1-9A00-10AD-4806-3B58748C92C8}"/>
          </ac:spMkLst>
        </pc:spChg>
      </pc:sldChg>
      <pc:sldChg chg="modSp new mod">
        <pc:chgData name="Md Sohail Tanveer" userId="35fcf20929927222" providerId="LiveId" clId="{62F107D4-CA3A-4974-979B-E4BF647171D3}" dt="2023-01-08T12:30:16.081" v="7839" actId="20577"/>
        <pc:sldMkLst>
          <pc:docMk/>
          <pc:sldMk cId="1948644396" sldId="265"/>
        </pc:sldMkLst>
        <pc:spChg chg="mod">
          <ac:chgData name="Md Sohail Tanveer" userId="35fcf20929927222" providerId="LiveId" clId="{62F107D4-CA3A-4974-979B-E4BF647171D3}" dt="2023-01-04T08:08:49.916" v="341" actId="113"/>
          <ac:spMkLst>
            <pc:docMk/>
            <pc:sldMk cId="1948644396" sldId="265"/>
            <ac:spMk id="2" creationId="{79990B28-8DD8-8BC1-3DD6-91E667AE441E}"/>
          </ac:spMkLst>
        </pc:spChg>
        <pc:spChg chg="mod">
          <ac:chgData name="Md Sohail Tanveer" userId="35fcf20929927222" providerId="LiveId" clId="{62F107D4-CA3A-4974-979B-E4BF647171D3}" dt="2023-01-08T12:30:16.081" v="7839" actId="20577"/>
          <ac:spMkLst>
            <pc:docMk/>
            <pc:sldMk cId="1948644396" sldId="265"/>
            <ac:spMk id="3" creationId="{E91CE279-6303-6CB3-E92D-2988D931CC35}"/>
          </ac:spMkLst>
        </pc:spChg>
      </pc:sldChg>
      <pc:sldChg chg="modSp new mod">
        <pc:chgData name="Md Sohail Tanveer" userId="35fcf20929927222" providerId="LiveId" clId="{62F107D4-CA3A-4974-979B-E4BF647171D3}" dt="2023-01-08T12:59:18.802" v="8507" actId="1076"/>
        <pc:sldMkLst>
          <pc:docMk/>
          <pc:sldMk cId="3058269776" sldId="266"/>
        </pc:sldMkLst>
        <pc:spChg chg="mod">
          <ac:chgData name="Md Sohail Tanveer" userId="35fcf20929927222" providerId="LiveId" clId="{62F107D4-CA3A-4974-979B-E4BF647171D3}" dt="2023-01-08T12:59:18.802" v="8507" actId="1076"/>
          <ac:spMkLst>
            <pc:docMk/>
            <pc:sldMk cId="3058269776" sldId="266"/>
            <ac:spMk id="2" creationId="{CD30717B-5764-D977-36BA-5765BDA23E4C}"/>
          </ac:spMkLst>
        </pc:spChg>
        <pc:spChg chg="mod">
          <ac:chgData name="Md Sohail Tanveer" userId="35fcf20929927222" providerId="LiveId" clId="{62F107D4-CA3A-4974-979B-E4BF647171D3}" dt="2023-01-08T12:59:15.196" v="8506" actId="14100"/>
          <ac:spMkLst>
            <pc:docMk/>
            <pc:sldMk cId="3058269776" sldId="266"/>
            <ac:spMk id="3" creationId="{B27A6480-2565-38A6-9EED-A01BE31EE357}"/>
          </ac:spMkLst>
        </pc:spChg>
      </pc:sldChg>
      <pc:sldChg chg="addSp modSp new mod">
        <pc:chgData name="Md Sohail Tanveer" userId="35fcf20929927222" providerId="LiveId" clId="{62F107D4-CA3A-4974-979B-E4BF647171D3}" dt="2023-01-04T08:20:11.933" v="1138" actId="1076"/>
        <pc:sldMkLst>
          <pc:docMk/>
          <pc:sldMk cId="2865629652" sldId="267"/>
        </pc:sldMkLst>
        <pc:spChg chg="mod">
          <ac:chgData name="Md Sohail Tanveer" userId="35fcf20929927222" providerId="LiveId" clId="{62F107D4-CA3A-4974-979B-E4BF647171D3}" dt="2023-01-04T08:17:42.471" v="947" actId="20577"/>
          <ac:spMkLst>
            <pc:docMk/>
            <pc:sldMk cId="2865629652" sldId="267"/>
            <ac:spMk id="2" creationId="{910357DF-4B43-E315-5D62-C6C73B5929EA}"/>
          </ac:spMkLst>
        </pc:spChg>
        <pc:spChg chg="mod">
          <ac:chgData name="Md Sohail Tanveer" userId="35fcf20929927222" providerId="LiveId" clId="{62F107D4-CA3A-4974-979B-E4BF647171D3}" dt="2023-01-04T08:19:06.279" v="1129" actId="20577"/>
          <ac:spMkLst>
            <pc:docMk/>
            <pc:sldMk cId="2865629652" sldId="267"/>
            <ac:spMk id="3" creationId="{B055A7BD-6CE1-A147-B9EC-C2A6ED5CA17E}"/>
          </ac:spMkLst>
        </pc:spChg>
        <pc:picChg chg="add mod modCrop">
          <ac:chgData name="Md Sohail Tanveer" userId="35fcf20929927222" providerId="LiveId" clId="{62F107D4-CA3A-4974-979B-E4BF647171D3}" dt="2023-01-04T08:20:11.933" v="1138" actId="1076"/>
          <ac:picMkLst>
            <pc:docMk/>
            <pc:sldMk cId="2865629652" sldId="267"/>
            <ac:picMk id="5" creationId="{CF1DC238-0B44-B05C-86A8-327285074CF9}"/>
          </ac:picMkLst>
        </pc:picChg>
      </pc:sldChg>
      <pc:sldChg chg="addSp modSp new mod">
        <pc:chgData name="Md Sohail Tanveer" userId="35fcf20929927222" providerId="LiveId" clId="{62F107D4-CA3A-4974-979B-E4BF647171D3}" dt="2023-01-04T08:24:04.061" v="1326" actId="20577"/>
        <pc:sldMkLst>
          <pc:docMk/>
          <pc:sldMk cId="2233992481" sldId="268"/>
        </pc:sldMkLst>
        <pc:spChg chg="mod">
          <ac:chgData name="Md Sohail Tanveer" userId="35fcf20929927222" providerId="LiveId" clId="{62F107D4-CA3A-4974-979B-E4BF647171D3}" dt="2023-01-04T08:20:39.563" v="1154" actId="20577"/>
          <ac:spMkLst>
            <pc:docMk/>
            <pc:sldMk cId="2233992481" sldId="268"/>
            <ac:spMk id="2" creationId="{2E73BBC7-7432-5B70-9863-7A9324311AA7}"/>
          </ac:spMkLst>
        </pc:spChg>
        <pc:spChg chg="mod">
          <ac:chgData name="Md Sohail Tanveer" userId="35fcf20929927222" providerId="LiveId" clId="{62F107D4-CA3A-4974-979B-E4BF647171D3}" dt="2023-01-04T08:24:04.061" v="1326" actId="20577"/>
          <ac:spMkLst>
            <pc:docMk/>
            <pc:sldMk cId="2233992481" sldId="268"/>
            <ac:spMk id="3" creationId="{0F3BDA82-EBF0-57B7-E84E-D3947DD78897}"/>
          </ac:spMkLst>
        </pc:spChg>
        <pc:picChg chg="add mod modCrop">
          <ac:chgData name="Md Sohail Tanveer" userId="35fcf20929927222" providerId="LiveId" clId="{62F107D4-CA3A-4974-979B-E4BF647171D3}" dt="2023-01-04T08:22:39.327" v="1244" actId="1076"/>
          <ac:picMkLst>
            <pc:docMk/>
            <pc:sldMk cId="2233992481" sldId="268"/>
            <ac:picMk id="5" creationId="{C5F4A81A-E871-D9D7-9CAA-E2345538A4D2}"/>
          </ac:picMkLst>
        </pc:picChg>
      </pc:sldChg>
      <pc:sldChg chg="addSp delSp modSp new mod">
        <pc:chgData name="Md Sohail Tanveer" userId="35fcf20929927222" providerId="LiveId" clId="{62F107D4-CA3A-4974-979B-E4BF647171D3}" dt="2023-01-04T08:31:11.172" v="1536" actId="20577"/>
        <pc:sldMkLst>
          <pc:docMk/>
          <pc:sldMk cId="1594075811" sldId="269"/>
        </pc:sldMkLst>
        <pc:spChg chg="mod">
          <ac:chgData name="Md Sohail Tanveer" userId="35fcf20929927222" providerId="LiveId" clId="{62F107D4-CA3A-4974-979B-E4BF647171D3}" dt="2023-01-04T08:31:11.172" v="1536" actId="20577"/>
          <ac:spMkLst>
            <pc:docMk/>
            <pc:sldMk cId="1594075811" sldId="269"/>
            <ac:spMk id="2" creationId="{9EC05847-057F-7386-B7E2-C19FD42D3610}"/>
          </ac:spMkLst>
        </pc:spChg>
        <pc:spChg chg="mod">
          <ac:chgData name="Md Sohail Tanveer" userId="35fcf20929927222" providerId="LiveId" clId="{62F107D4-CA3A-4974-979B-E4BF647171D3}" dt="2023-01-04T08:30:55.211" v="1513" actId="20577"/>
          <ac:spMkLst>
            <pc:docMk/>
            <pc:sldMk cId="1594075811" sldId="269"/>
            <ac:spMk id="3" creationId="{837776D7-DF99-8C3F-9F98-5C1878D9F16B}"/>
          </ac:spMkLst>
        </pc:spChg>
        <pc:picChg chg="add del mod modCrop">
          <ac:chgData name="Md Sohail Tanveer" userId="35fcf20929927222" providerId="LiveId" clId="{62F107D4-CA3A-4974-979B-E4BF647171D3}" dt="2023-01-04T08:29:44.770" v="1486" actId="478"/>
          <ac:picMkLst>
            <pc:docMk/>
            <pc:sldMk cId="1594075811" sldId="269"/>
            <ac:picMk id="5" creationId="{7176461F-8A66-2038-B374-AC4EAA0E0BD0}"/>
          </ac:picMkLst>
        </pc:picChg>
        <pc:picChg chg="add mod modCrop">
          <ac:chgData name="Md Sohail Tanveer" userId="35fcf20929927222" providerId="LiveId" clId="{62F107D4-CA3A-4974-979B-E4BF647171D3}" dt="2023-01-04T08:30:16.332" v="1494" actId="732"/>
          <ac:picMkLst>
            <pc:docMk/>
            <pc:sldMk cId="1594075811" sldId="269"/>
            <ac:picMk id="7" creationId="{6EF5E41A-A706-741E-DDFE-DC7E6DEEAC78}"/>
          </ac:picMkLst>
        </pc:picChg>
      </pc:sldChg>
      <pc:sldChg chg="addSp modSp new mod">
        <pc:chgData name="Md Sohail Tanveer" userId="35fcf20929927222" providerId="LiveId" clId="{62F107D4-CA3A-4974-979B-E4BF647171D3}" dt="2023-01-08T04:29:37.056" v="4732" actId="113"/>
        <pc:sldMkLst>
          <pc:docMk/>
          <pc:sldMk cId="277770770" sldId="270"/>
        </pc:sldMkLst>
        <pc:spChg chg="mod">
          <ac:chgData name="Md Sohail Tanveer" userId="35fcf20929927222" providerId="LiveId" clId="{62F107D4-CA3A-4974-979B-E4BF647171D3}" dt="2023-01-08T04:29:37.056" v="4732" actId="113"/>
          <ac:spMkLst>
            <pc:docMk/>
            <pc:sldMk cId="277770770" sldId="270"/>
            <ac:spMk id="2" creationId="{04915C8F-33B3-1C58-DD7A-F902DAB367AE}"/>
          </ac:spMkLst>
        </pc:spChg>
        <pc:spChg chg="mod">
          <ac:chgData name="Md Sohail Tanveer" userId="35fcf20929927222" providerId="LiveId" clId="{62F107D4-CA3A-4974-979B-E4BF647171D3}" dt="2023-01-04T12:52:04.241" v="1880" actId="20577"/>
          <ac:spMkLst>
            <pc:docMk/>
            <pc:sldMk cId="277770770" sldId="270"/>
            <ac:spMk id="3" creationId="{B9E4B467-BC39-409A-007F-F5E0A7ED74A3}"/>
          </ac:spMkLst>
        </pc:spChg>
        <pc:picChg chg="add mod modCrop">
          <ac:chgData name="Md Sohail Tanveer" userId="35fcf20929927222" providerId="LiveId" clId="{62F107D4-CA3A-4974-979B-E4BF647171D3}" dt="2023-01-04T12:51:25.937" v="1848" actId="14100"/>
          <ac:picMkLst>
            <pc:docMk/>
            <pc:sldMk cId="277770770" sldId="270"/>
            <ac:picMk id="5" creationId="{9A941EF0-6825-8143-C235-5503FC3EC66B}"/>
          </ac:picMkLst>
        </pc:picChg>
      </pc:sldChg>
      <pc:sldChg chg="new del">
        <pc:chgData name="Md Sohail Tanveer" userId="35fcf20929927222" providerId="LiveId" clId="{62F107D4-CA3A-4974-979B-E4BF647171D3}" dt="2023-01-04T08:31:52.499" v="1538" actId="47"/>
        <pc:sldMkLst>
          <pc:docMk/>
          <pc:sldMk cId="716980466" sldId="270"/>
        </pc:sldMkLst>
      </pc:sldChg>
      <pc:sldChg chg="modSp new mod">
        <pc:chgData name="Md Sohail Tanveer" userId="35fcf20929927222" providerId="LiveId" clId="{62F107D4-CA3A-4974-979B-E4BF647171D3}" dt="2023-01-08T04:29:40.749" v="4733" actId="113"/>
        <pc:sldMkLst>
          <pc:docMk/>
          <pc:sldMk cId="324827997" sldId="271"/>
        </pc:sldMkLst>
        <pc:spChg chg="mod">
          <ac:chgData name="Md Sohail Tanveer" userId="35fcf20929927222" providerId="LiveId" clId="{62F107D4-CA3A-4974-979B-E4BF647171D3}" dt="2023-01-08T04:29:40.749" v="4733" actId="113"/>
          <ac:spMkLst>
            <pc:docMk/>
            <pc:sldMk cId="324827997" sldId="271"/>
            <ac:spMk id="2" creationId="{4B1CF9DF-BAE5-233C-2458-5244C5FCEA74}"/>
          </ac:spMkLst>
        </pc:spChg>
        <pc:spChg chg="mod">
          <ac:chgData name="Md Sohail Tanveer" userId="35fcf20929927222" providerId="LiveId" clId="{62F107D4-CA3A-4974-979B-E4BF647171D3}" dt="2023-01-04T12:55:35.081" v="1931" actId="255"/>
          <ac:spMkLst>
            <pc:docMk/>
            <pc:sldMk cId="324827997" sldId="271"/>
            <ac:spMk id="3" creationId="{AE4FAF2B-DF8E-3206-5909-16E01161E292}"/>
          </ac:spMkLst>
        </pc:spChg>
      </pc:sldChg>
      <pc:sldChg chg="addSp modSp new mod">
        <pc:chgData name="Md Sohail Tanveer" userId="35fcf20929927222" providerId="LiveId" clId="{62F107D4-CA3A-4974-979B-E4BF647171D3}" dt="2023-01-04T13:03:21.446" v="2242" actId="20577"/>
        <pc:sldMkLst>
          <pc:docMk/>
          <pc:sldMk cId="3490143909" sldId="272"/>
        </pc:sldMkLst>
        <pc:spChg chg="mod">
          <ac:chgData name="Md Sohail Tanveer" userId="35fcf20929927222" providerId="LiveId" clId="{62F107D4-CA3A-4974-979B-E4BF647171D3}" dt="2023-01-04T12:59:50.946" v="1949" actId="20577"/>
          <ac:spMkLst>
            <pc:docMk/>
            <pc:sldMk cId="3490143909" sldId="272"/>
            <ac:spMk id="2" creationId="{E9F555A2-0185-9583-C534-6680364EC77E}"/>
          </ac:spMkLst>
        </pc:spChg>
        <pc:spChg chg="mod">
          <ac:chgData name="Md Sohail Tanveer" userId="35fcf20929927222" providerId="LiveId" clId="{62F107D4-CA3A-4974-979B-E4BF647171D3}" dt="2023-01-04T13:03:21.446" v="2242" actId="20577"/>
          <ac:spMkLst>
            <pc:docMk/>
            <pc:sldMk cId="3490143909" sldId="272"/>
            <ac:spMk id="3" creationId="{CE7C5B90-7BEF-9966-E28E-E4EC3EAA8F83}"/>
          </ac:spMkLst>
        </pc:spChg>
        <pc:picChg chg="add mod modCrop">
          <ac:chgData name="Md Sohail Tanveer" userId="35fcf20929927222" providerId="LiveId" clId="{62F107D4-CA3A-4974-979B-E4BF647171D3}" dt="2023-01-04T13:01:28.159" v="2103" actId="1076"/>
          <ac:picMkLst>
            <pc:docMk/>
            <pc:sldMk cId="3490143909" sldId="272"/>
            <ac:picMk id="5" creationId="{18E96CED-3E35-64C3-15F0-310B9E18453B}"/>
          </ac:picMkLst>
        </pc:picChg>
      </pc:sldChg>
      <pc:sldChg chg="delSp modSp new mod">
        <pc:chgData name="Md Sohail Tanveer" userId="35fcf20929927222" providerId="LiveId" clId="{62F107D4-CA3A-4974-979B-E4BF647171D3}" dt="2023-01-04T13:29:12.599" v="2850" actId="1076"/>
        <pc:sldMkLst>
          <pc:docMk/>
          <pc:sldMk cId="2632826140" sldId="273"/>
        </pc:sldMkLst>
        <pc:spChg chg="del">
          <ac:chgData name="Md Sohail Tanveer" userId="35fcf20929927222" providerId="LiveId" clId="{62F107D4-CA3A-4974-979B-E4BF647171D3}" dt="2023-01-04T13:24:58.313" v="2849" actId="478"/>
          <ac:spMkLst>
            <pc:docMk/>
            <pc:sldMk cId="2632826140" sldId="273"/>
            <ac:spMk id="2" creationId="{4B9DB227-8109-EA34-2928-C0ECC25E1E04}"/>
          </ac:spMkLst>
        </pc:spChg>
        <pc:spChg chg="mod">
          <ac:chgData name="Md Sohail Tanveer" userId="35fcf20929927222" providerId="LiveId" clId="{62F107D4-CA3A-4974-979B-E4BF647171D3}" dt="2023-01-04T13:29:12.599" v="2850" actId="1076"/>
          <ac:spMkLst>
            <pc:docMk/>
            <pc:sldMk cId="2632826140" sldId="273"/>
            <ac:spMk id="3" creationId="{800B81BA-32FF-D26D-6C16-41BD9FC88E0D}"/>
          </ac:spMkLst>
        </pc:spChg>
      </pc:sldChg>
      <pc:sldChg chg="addSp modSp new mod">
        <pc:chgData name="Md Sohail Tanveer" userId="35fcf20929927222" providerId="LiveId" clId="{62F107D4-CA3A-4974-979B-E4BF647171D3}" dt="2023-01-04T13:34:45.287" v="3148" actId="12"/>
        <pc:sldMkLst>
          <pc:docMk/>
          <pc:sldMk cId="2398896552" sldId="274"/>
        </pc:sldMkLst>
        <pc:spChg chg="mod">
          <ac:chgData name="Md Sohail Tanveer" userId="35fcf20929927222" providerId="LiveId" clId="{62F107D4-CA3A-4974-979B-E4BF647171D3}" dt="2023-01-04T13:29:21.158" v="2858" actId="20577"/>
          <ac:spMkLst>
            <pc:docMk/>
            <pc:sldMk cId="2398896552" sldId="274"/>
            <ac:spMk id="2" creationId="{DCF154DA-6CCA-61AE-E20E-0A03AA10860F}"/>
          </ac:spMkLst>
        </pc:spChg>
        <pc:spChg chg="mod">
          <ac:chgData name="Md Sohail Tanveer" userId="35fcf20929927222" providerId="LiveId" clId="{62F107D4-CA3A-4974-979B-E4BF647171D3}" dt="2023-01-04T13:34:45.287" v="3148" actId="12"/>
          <ac:spMkLst>
            <pc:docMk/>
            <pc:sldMk cId="2398896552" sldId="274"/>
            <ac:spMk id="3" creationId="{A3172C02-0F96-17DD-CB55-A7C6282DC292}"/>
          </ac:spMkLst>
        </pc:spChg>
        <pc:picChg chg="add mod modCrop">
          <ac:chgData name="Md Sohail Tanveer" userId="35fcf20929927222" providerId="LiveId" clId="{62F107D4-CA3A-4974-979B-E4BF647171D3}" dt="2023-01-04T13:32:22.543" v="2933" actId="1076"/>
          <ac:picMkLst>
            <pc:docMk/>
            <pc:sldMk cId="2398896552" sldId="274"/>
            <ac:picMk id="5" creationId="{0EF92534-B5D6-8815-679D-E82E00ADA5F2}"/>
          </ac:picMkLst>
        </pc:picChg>
      </pc:sldChg>
      <pc:sldChg chg="addSp modSp new del mod">
        <pc:chgData name="Md Sohail Tanveer" userId="35fcf20929927222" providerId="LiveId" clId="{62F107D4-CA3A-4974-979B-E4BF647171D3}" dt="2023-01-04T13:42:44.679" v="3601" actId="47"/>
        <pc:sldMkLst>
          <pc:docMk/>
          <pc:sldMk cId="3486421938" sldId="275"/>
        </pc:sldMkLst>
        <pc:spChg chg="mod">
          <ac:chgData name="Md Sohail Tanveer" userId="35fcf20929927222" providerId="LiveId" clId="{62F107D4-CA3A-4974-979B-E4BF647171D3}" dt="2023-01-04T13:35:26.803" v="3159" actId="20577"/>
          <ac:spMkLst>
            <pc:docMk/>
            <pc:sldMk cId="3486421938" sldId="275"/>
            <ac:spMk id="2" creationId="{C6170C3B-C757-1E0B-9428-29116E4D755E}"/>
          </ac:spMkLst>
        </pc:spChg>
        <pc:spChg chg="mod">
          <ac:chgData name="Md Sohail Tanveer" userId="35fcf20929927222" providerId="LiveId" clId="{62F107D4-CA3A-4974-979B-E4BF647171D3}" dt="2023-01-04T13:39:00.137" v="3385" actId="20577"/>
          <ac:spMkLst>
            <pc:docMk/>
            <pc:sldMk cId="3486421938" sldId="275"/>
            <ac:spMk id="3" creationId="{59BA1C55-81DF-2BE3-34AA-6A2713E574ED}"/>
          </ac:spMkLst>
        </pc:spChg>
        <pc:picChg chg="add mod modCrop">
          <ac:chgData name="Md Sohail Tanveer" userId="35fcf20929927222" providerId="LiveId" clId="{62F107D4-CA3A-4974-979B-E4BF647171D3}" dt="2023-01-04T13:36:38.948" v="3163" actId="1076"/>
          <ac:picMkLst>
            <pc:docMk/>
            <pc:sldMk cId="3486421938" sldId="275"/>
            <ac:picMk id="5" creationId="{E0BFA5E2-A651-5A83-5BFD-2F81F20AB7D9}"/>
          </ac:picMkLst>
        </pc:picChg>
      </pc:sldChg>
      <pc:sldChg chg="addSp modSp new mod">
        <pc:chgData name="Md Sohail Tanveer" userId="35fcf20929927222" providerId="LiveId" clId="{62F107D4-CA3A-4974-979B-E4BF647171D3}" dt="2023-01-04T13:42:40.613" v="3600" actId="113"/>
        <pc:sldMkLst>
          <pc:docMk/>
          <pc:sldMk cId="316187738" sldId="276"/>
        </pc:sldMkLst>
        <pc:spChg chg="mod">
          <ac:chgData name="Md Sohail Tanveer" userId="35fcf20929927222" providerId="LiveId" clId="{62F107D4-CA3A-4974-979B-E4BF647171D3}" dt="2023-01-04T13:42:29.478" v="3598" actId="20577"/>
          <ac:spMkLst>
            <pc:docMk/>
            <pc:sldMk cId="316187738" sldId="276"/>
            <ac:spMk id="2" creationId="{922DD743-8602-5751-CB15-ED388068288E}"/>
          </ac:spMkLst>
        </pc:spChg>
        <pc:spChg chg="mod">
          <ac:chgData name="Md Sohail Tanveer" userId="35fcf20929927222" providerId="LiveId" clId="{62F107D4-CA3A-4974-979B-E4BF647171D3}" dt="2023-01-04T13:42:40.613" v="3600" actId="113"/>
          <ac:spMkLst>
            <pc:docMk/>
            <pc:sldMk cId="316187738" sldId="276"/>
            <ac:spMk id="3" creationId="{5C3C3762-474D-2F9F-C12A-BF1C8F5C5F91}"/>
          </ac:spMkLst>
        </pc:spChg>
        <pc:picChg chg="add mod modCrop">
          <ac:chgData name="Md Sohail Tanveer" userId="35fcf20929927222" providerId="LiveId" clId="{62F107D4-CA3A-4974-979B-E4BF647171D3}" dt="2023-01-04T13:40:27.226" v="3390" actId="1076"/>
          <ac:picMkLst>
            <pc:docMk/>
            <pc:sldMk cId="316187738" sldId="276"/>
            <ac:picMk id="5" creationId="{D73CE247-888A-0D4F-15B9-EF882BD8E762}"/>
          </ac:picMkLst>
        </pc:picChg>
      </pc:sldChg>
      <pc:sldChg chg="addSp modSp new mod">
        <pc:chgData name="Md Sohail Tanveer" userId="35fcf20929927222" providerId="LiveId" clId="{62F107D4-CA3A-4974-979B-E4BF647171D3}" dt="2023-01-04T13:45:46.480" v="3754" actId="113"/>
        <pc:sldMkLst>
          <pc:docMk/>
          <pc:sldMk cId="731966466" sldId="277"/>
        </pc:sldMkLst>
        <pc:spChg chg="mod">
          <ac:chgData name="Md Sohail Tanveer" userId="35fcf20929927222" providerId="LiveId" clId="{62F107D4-CA3A-4974-979B-E4BF647171D3}" dt="2023-01-04T13:43:41.300" v="3609" actId="20577"/>
          <ac:spMkLst>
            <pc:docMk/>
            <pc:sldMk cId="731966466" sldId="277"/>
            <ac:spMk id="2" creationId="{DE2E22D7-388C-DC17-91A6-E1219F2E9D5F}"/>
          </ac:spMkLst>
        </pc:spChg>
        <pc:spChg chg="mod">
          <ac:chgData name="Md Sohail Tanveer" userId="35fcf20929927222" providerId="LiveId" clId="{62F107D4-CA3A-4974-979B-E4BF647171D3}" dt="2023-01-04T13:45:46.480" v="3754" actId="113"/>
          <ac:spMkLst>
            <pc:docMk/>
            <pc:sldMk cId="731966466" sldId="277"/>
            <ac:spMk id="3" creationId="{2C22BFB5-8467-473E-1931-F4677C1ED773}"/>
          </ac:spMkLst>
        </pc:spChg>
        <pc:picChg chg="add mod modCrop">
          <ac:chgData name="Md Sohail Tanveer" userId="35fcf20929927222" providerId="LiveId" clId="{62F107D4-CA3A-4974-979B-E4BF647171D3}" dt="2023-01-04T13:44:08.913" v="3615" actId="1076"/>
          <ac:picMkLst>
            <pc:docMk/>
            <pc:sldMk cId="731966466" sldId="277"/>
            <ac:picMk id="5" creationId="{6EF1B8AF-03FE-6CB0-03D2-738A8AE083E3}"/>
          </ac:picMkLst>
        </pc:picChg>
      </pc:sldChg>
      <pc:sldChg chg="addSp modSp new mod">
        <pc:chgData name="Md Sohail Tanveer" userId="35fcf20929927222" providerId="LiveId" clId="{62F107D4-CA3A-4974-979B-E4BF647171D3}" dt="2023-01-04T14:21:11.329" v="4461" actId="14100"/>
        <pc:sldMkLst>
          <pc:docMk/>
          <pc:sldMk cId="1429039180" sldId="278"/>
        </pc:sldMkLst>
        <pc:spChg chg="mod">
          <ac:chgData name="Md Sohail Tanveer" userId="35fcf20929927222" providerId="LiveId" clId="{62F107D4-CA3A-4974-979B-E4BF647171D3}" dt="2023-01-04T14:20:46.011" v="4456" actId="1076"/>
          <ac:spMkLst>
            <pc:docMk/>
            <pc:sldMk cId="1429039180" sldId="278"/>
            <ac:spMk id="2" creationId="{F240F185-196E-42DE-D3A4-8F4B3DEAA2B1}"/>
          </ac:spMkLst>
        </pc:spChg>
        <pc:spChg chg="mod">
          <ac:chgData name="Md Sohail Tanveer" userId="35fcf20929927222" providerId="LiveId" clId="{62F107D4-CA3A-4974-979B-E4BF647171D3}" dt="2023-01-04T14:21:06.902" v="4460" actId="14100"/>
          <ac:spMkLst>
            <pc:docMk/>
            <pc:sldMk cId="1429039180" sldId="278"/>
            <ac:spMk id="3" creationId="{B5815650-F316-83A2-1CBC-9B6959DFB323}"/>
          </ac:spMkLst>
        </pc:spChg>
        <pc:picChg chg="add mod modCrop">
          <ac:chgData name="Md Sohail Tanveer" userId="35fcf20929927222" providerId="LiveId" clId="{62F107D4-CA3A-4974-979B-E4BF647171D3}" dt="2023-01-04T14:21:11.329" v="4461" actId="14100"/>
          <ac:picMkLst>
            <pc:docMk/>
            <pc:sldMk cId="1429039180" sldId="278"/>
            <ac:picMk id="5" creationId="{ED555BDF-28D2-F73D-F209-F72198AC7AF3}"/>
          </ac:picMkLst>
        </pc:picChg>
      </pc:sldChg>
      <pc:sldChg chg="addSp delSp modSp new mod ord">
        <pc:chgData name="Md Sohail Tanveer" userId="35fcf20929927222" providerId="LiveId" clId="{62F107D4-CA3A-4974-979B-E4BF647171D3}" dt="2023-01-04T14:20:09.448" v="4449"/>
        <pc:sldMkLst>
          <pc:docMk/>
          <pc:sldMk cId="1329859598" sldId="279"/>
        </pc:sldMkLst>
        <pc:spChg chg="mod">
          <ac:chgData name="Md Sohail Tanveer" userId="35fcf20929927222" providerId="LiveId" clId="{62F107D4-CA3A-4974-979B-E4BF647171D3}" dt="2023-01-04T14:13:22.505" v="4226" actId="20577"/>
          <ac:spMkLst>
            <pc:docMk/>
            <pc:sldMk cId="1329859598" sldId="279"/>
            <ac:spMk id="2" creationId="{9B0517DC-544A-506E-EC5B-02CF8D549664}"/>
          </ac:spMkLst>
        </pc:spChg>
        <pc:spChg chg="mod">
          <ac:chgData name="Md Sohail Tanveer" userId="35fcf20929927222" providerId="LiveId" clId="{62F107D4-CA3A-4974-979B-E4BF647171D3}" dt="2023-01-04T14:18:50.097" v="4446" actId="20577"/>
          <ac:spMkLst>
            <pc:docMk/>
            <pc:sldMk cId="1329859598" sldId="279"/>
            <ac:spMk id="3" creationId="{E8C01B20-ACED-D791-90F6-651B5DA55E39}"/>
          </ac:spMkLst>
        </pc:spChg>
        <pc:picChg chg="add del mod modCrop">
          <ac:chgData name="Md Sohail Tanveer" userId="35fcf20929927222" providerId="LiveId" clId="{62F107D4-CA3A-4974-979B-E4BF647171D3}" dt="2023-01-04T14:15:22.272" v="4255" actId="478"/>
          <ac:picMkLst>
            <pc:docMk/>
            <pc:sldMk cId="1329859598" sldId="279"/>
            <ac:picMk id="5" creationId="{C980AED4-B882-CA5E-8E4B-6F9D67318F8E}"/>
          </ac:picMkLst>
        </pc:picChg>
        <pc:picChg chg="add mod modCrop">
          <ac:chgData name="Md Sohail Tanveer" userId="35fcf20929927222" providerId="LiveId" clId="{62F107D4-CA3A-4974-979B-E4BF647171D3}" dt="2023-01-04T14:18:55.944" v="4447" actId="1076"/>
          <ac:picMkLst>
            <pc:docMk/>
            <pc:sldMk cId="1329859598" sldId="279"/>
            <ac:picMk id="7" creationId="{B1867E0C-2D96-EACB-1410-734F791E90E9}"/>
          </ac:picMkLst>
        </pc:picChg>
      </pc:sldChg>
      <pc:sldChg chg="addSp modSp new mod">
        <pc:chgData name="Md Sohail Tanveer" userId="35fcf20929927222" providerId="LiveId" clId="{62F107D4-CA3A-4974-979B-E4BF647171D3}" dt="2023-01-04T14:24:43.833" v="4730" actId="1076"/>
        <pc:sldMkLst>
          <pc:docMk/>
          <pc:sldMk cId="3098912278" sldId="280"/>
        </pc:sldMkLst>
        <pc:spChg chg="mod">
          <ac:chgData name="Md Sohail Tanveer" userId="35fcf20929927222" providerId="LiveId" clId="{62F107D4-CA3A-4974-979B-E4BF647171D3}" dt="2023-01-04T14:24:38.203" v="4729" actId="1076"/>
          <ac:spMkLst>
            <pc:docMk/>
            <pc:sldMk cId="3098912278" sldId="280"/>
            <ac:spMk id="2" creationId="{540150FC-6A92-81CC-CD6C-8F4767D8367D}"/>
          </ac:spMkLst>
        </pc:spChg>
        <pc:spChg chg="mod">
          <ac:chgData name="Md Sohail Tanveer" userId="35fcf20929927222" providerId="LiveId" clId="{62F107D4-CA3A-4974-979B-E4BF647171D3}" dt="2023-01-04T14:24:43.833" v="4730" actId="1076"/>
          <ac:spMkLst>
            <pc:docMk/>
            <pc:sldMk cId="3098912278" sldId="280"/>
            <ac:spMk id="3" creationId="{5BB52AAF-90C1-F9DB-AA3C-1243D9E01C36}"/>
          </ac:spMkLst>
        </pc:spChg>
        <pc:picChg chg="add mod modCrop">
          <ac:chgData name="Md Sohail Tanveer" userId="35fcf20929927222" providerId="LiveId" clId="{62F107D4-CA3A-4974-979B-E4BF647171D3}" dt="2023-01-04T14:22:50.392" v="4478" actId="1076"/>
          <ac:picMkLst>
            <pc:docMk/>
            <pc:sldMk cId="3098912278" sldId="280"/>
            <ac:picMk id="5" creationId="{9A6BBE87-6A69-DFCE-8D98-05272831BE6B}"/>
          </ac:picMkLst>
        </pc:picChg>
      </pc:sldChg>
      <pc:sldChg chg="addSp delSp modSp new mod">
        <pc:chgData name="Md Sohail Tanveer" userId="35fcf20929927222" providerId="LiveId" clId="{62F107D4-CA3A-4974-979B-E4BF647171D3}" dt="2023-01-08T06:24:41.325" v="6586" actId="1076"/>
        <pc:sldMkLst>
          <pc:docMk/>
          <pc:sldMk cId="4219898206" sldId="281"/>
        </pc:sldMkLst>
        <pc:spChg chg="del">
          <ac:chgData name="Md Sohail Tanveer" userId="35fcf20929927222" providerId="LiveId" clId="{62F107D4-CA3A-4974-979B-E4BF647171D3}" dt="2023-01-08T04:46:49.205" v="5296" actId="478"/>
          <ac:spMkLst>
            <pc:docMk/>
            <pc:sldMk cId="4219898206" sldId="281"/>
            <ac:spMk id="2" creationId="{B7E2CBED-236F-1D93-7DB3-B0B28AF7C44D}"/>
          </ac:spMkLst>
        </pc:spChg>
        <pc:spChg chg="mod">
          <ac:chgData name="Md Sohail Tanveer" userId="35fcf20929927222" providerId="LiveId" clId="{62F107D4-CA3A-4974-979B-E4BF647171D3}" dt="2023-01-08T06:24:39.859" v="6585" actId="20577"/>
          <ac:spMkLst>
            <pc:docMk/>
            <pc:sldMk cId="4219898206" sldId="281"/>
            <ac:spMk id="3" creationId="{D3646078-F146-D4A5-CFB8-2EA28E9D9FFB}"/>
          </ac:spMkLst>
        </pc:spChg>
        <pc:picChg chg="add del mod modCrop">
          <ac:chgData name="Md Sohail Tanveer" userId="35fcf20929927222" providerId="LiveId" clId="{62F107D4-CA3A-4974-979B-E4BF647171D3}" dt="2023-01-08T05:26:58.487" v="6028" actId="478"/>
          <ac:picMkLst>
            <pc:docMk/>
            <pc:sldMk cId="4219898206" sldId="281"/>
            <ac:picMk id="5" creationId="{DD96535E-8979-AE8D-CC88-2F624253727E}"/>
          </ac:picMkLst>
        </pc:picChg>
        <pc:picChg chg="add del mod">
          <ac:chgData name="Md Sohail Tanveer" userId="35fcf20929927222" providerId="LiveId" clId="{62F107D4-CA3A-4974-979B-E4BF647171D3}" dt="2023-01-08T05:26:46.856" v="6026" actId="931"/>
          <ac:picMkLst>
            <pc:docMk/>
            <pc:sldMk cId="4219898206" sldId="281"/>
            <ac:picMk id="7" creationId="{57E2AB0B-F2D2-4CF5-B061-462D8E1A071D}"/>
          </ac:picMkLst>
        </pc:picChg>
        <pc:picChg chg="add mod">
          <ac:chgData name="Md Sohail Tanveer" userId="35fcf20929927222" providerId="LiveId" clId="{62F107D4-CA3A-4974-979B-E4BF647171D3}" dt="2023-01-08T06:24:41.325" v="6586" actId="1076"/>
          <ac:picMkLst>
            <pc:docMk/>
            <pc:sldMk cId="4219898206" sldId="281"/>
            <ac:picMk id="9" creationId="{558D93E0-D285-6701-EB94-A0D9964E0912}"/>
          </ac:picMkLst>
        </pc:picChg>
      </pc:sldChg>
      <pc:sldChg chg="addSp delSp modSp new del mod">
        <pc:chgData name="Md Sohail Tanveer" userId="35fcf20929927222" providerId="LiveId" clId="{62F107D4-CA3A-4974-979B-E4BF647171D3}" dt="2023-01-08T05:31:24.750" v="6268" actId="47"/>
        <pc:sldMkLst>
          <pc:docMk/>
          <pc:sldMk cId="4213302132" sldId="282"/>
        </pc:sldMkLst>
        <pc:spChg chg="del">
          <ac:chgData name="Md Sohail Tanveer" userId="35fcf20929927222" providerId="LiveId" clId="{62F107D4-CA3A-4974-979B-E4BF647171D3}" dt="2023-01-08T05:09:49.715" v="5554" actId="478"/>
          <ac:spMkLst>
            <pc:docMk/>
            <pc:sldMk cId="4213302132" sldId="282"/>
            <ac:spMk id="2" creationId="{5D009FB9-F6BC-D55C-BC3B-66AC1C03ACD1}"/>
          </ac:spMkLst>
        </pc:spChg>
        <pc:spChg chg="mod">
          <ac:chgData name="Md Sohail Tanveer" userId="35fcf20929927222" providerId="LiveId" clId="{62F107D4-CA3A-4974-979B-E4BF647171D3}" dt="2023-01-08T05:31:22.476" v="6267" actId="6549"/>
          <ac:spMkLst>
            <pc:docMk/>
            <pc:sldMk cId="4213302132" sldId="282"/>
            <ac:spMk id="3" creationId="{5773F5D9-6138-8578-0624-8C48210784F0}"/>
          </ac:spMkLst>
        </pc:spChg>
        <pc:picChg chg="add del mod modCrop">
          <ac:chgData name="Md Sohail Tanveer" userId="35fcf20929927222" providerId="LiveId" clId="{62F107D4-CA3A-4974-979B-E4BF647171D3}" dt="2023-01-08T05:27:26.549" v="6035" actId="478"/>
          <ac:picMkLst>
            <pc:docMk/>
            <pc:sldMk cId="4213302132" sldId="282"/>
            <ac:picMk id="5" creationId="{6D56B8DF-1AD9-31D0-B37E-214D92784057}"/>
          </ac:picMkLst>
        </pc:picChg>
        <pc:picChg chg="add del mod modCrop">
          <ac:chgData name="Md Sohail Tanveer" userId="35fcf20929927222" providerId="LiveId" clId="{62F107D4-CA3A-4974-979B-E4BF647171D3}" dt="2023-01-08T05:18:42.016" v="5902" actId="21"/>
          <ac:picMkLst>
            <pc:docMk/>
            <pc:sldMk cId="4213302132" sldId="282"/>
            <ac:picMk id="7" creationId="{6693FCA0-7374-1E31-3B40-EAFD04B89BE3}"/>
          </ac:picMkLst>
        </pc:picChg>
      </pc:sldChg>
      <pc:sldChg chg="addSp delSp modSp new mod ord">
        <pc:chgData name="Md Sohail Tanveer" userId="35fcf20929927222" providerId="LiveId" clId="{62F107D4-CA3A-4974-979B-E4BF647171D3}" dt="2023-01-08T05:30:24.149" v="6226" actId="20577"/>
        <pc:sldMkLst>
          <pc:docMk/>
          <pc:sldMk cId="2407961461" sldId="283"/>
        </pc:sldMkLst>
        <pc:spChg chg="del">
          <ac:chgData name="Md Sohail Tanveer" userId="35fcf20929927222" providerId="LiveId" clId="{62F107D4-CA3A-4974-979B-E4BF647171D3}" dt="2023-01-08T05:21:01.927" v="5924" actId="478"/>
          <ac:spMkLst>
            <pc:docMk/>
            <pc:sldMk cId="2407961461" sldId="283"/>
            <ac:spMk id="2" creationId="{407DBB58-EB3C-B90E-961B-7D7E783D0C58}"/>
          </ac:spMkLst>
        </pc:spChg>
        <pc:spChg chg="mod">
          <ac:chgData name="Md Sohail Tanveer" userId="35fcf20929927222" providerId="LiveId" clId="{62F107D4-CA3A-4974-979B-E4BF647171D3}" dt="2023-01-08T05:30:24.149" v="6226" actId="20577"/>
          <ac:spMkLst>
            <pc:docMk/>
            <pc:sldMk cId="2407961461" sldId="283"/>
            <ac:spMk id="3" creationId="{88EFA654-FF80-04CD-F798-D4B6E82BDAB1}"/>
          </ac:spMkLst>
        </pc:spChg>
        <pc:picChg chg="add del mod modCrop">
          <ac:chgData name="Md Sohail Tanveer" userId="35fcf20929927222" providerId="LiveId" clId="{62F107D4-CA3A-4974-979B-E4BF647171D3}" dt="2023-01-08T05:17:05.649" v="5893" actId="478"/>
          <ac:picMkLst>
            <pc:docMk/>
            <pc:sldMk cId="2407961461" sldId="283"/>
            <ac:picMk id="5" creationId="{D20026FE-2363-8596-A26E-BCFF9D28E0B8}"/>
          </ac:picMkLst>
        </pc:picChg>
        <pc:picChg chg="add mod modCrop">
          <ac:chgData name="Md Sohail Tanveer" userId="35fcf20929927222" providerId="LiveId" clId="{62F107D4-CA3A-4974-979B-E4BF647171D3}" dt="2023-01-08T05:25:38.299" v="6024" actId="1076"/>
          <ac:picMkLst>
            <pc:docMk/>
            <pc:sldMk cId="2407961461" sldId="283"/>
            <ac:picMk id="7" creationId="{7796311C-D275-21A6-2DD9-EF30FE1E232B}"/>
          </ac:picMkLst>
        </pc:picChg>
        <pc:picChg chg="add mod">
          <ac:chgData name="Md Sohail Tanveer" userId="35fcf20929927222" providerId="LiveId" clId="{62F107D4-CA3A-4974-979B-E4BF647171D3}" dt="2023-01-08T05:30:11.832" v="6220" actId="1076"/>
          <ac:picMkLst>
            <pc:docMk/>
            <pc:sldMk cId="2407961461" sldId="283"/>
            <ac:picMk id="8" creationId="{F6F5991D-911D-0F3E-8653-EB3531E34024}"/>
          </ac:picMkLst>
        </pc:picChg>
      </pc:sldChg>
      <pc:sldChg chg="addSp delSp modSp new mod">
        <pc:chgData name="Md Sohail Tanveer" userId="35fcf20929927222" providerId="LiveId" clId="{62F107D4-CA3A-4974-979B-E4BF647171D3}" dt="2023-01-08T06:24:23.812" v="6584" actId="14100"/>
        <pc:sldMkLst>
          <pc:docMk/>
          <pc:sldMk cId="1773373677" sldId="284"/>
        </pc:sldMkLst>
        <pc:spChg chg="del">
          <ac:chgData name="Md Sohail Tanveer" userId="35fcf20929927222" providerId="LiveId" clId="{62F107D4-CA3A-4974-979B-E4BF647171D3}" dt="2023-01-08T06:23:02.183" v="6559" actId="478"/>
          <ac:spMkLst>
            <pc:docMk/>
            <pc:sldMk cId="1773373677" sldId="284"/>
            <ac:spMk id="2" creationId="{2A2A11F4-223F-6388-97E4-2F1BB9BCBABA}"/>
          </ac:spMkLst>
        </pc:spChg>
        <pc:spChg chg="mod">
          <ac:chgData name="Md Sohail Tanveer" userId="35fcf20929927222" providerId="LiveId" clId="{62F107D4-CA3A-4974-979B-E4BF647171D3}" dt="2023-01-08T06:24:23.812" v="6584" actId="14100"/>
          <ac:spMkLst>
            <pc:docMk/>
            <pc:sldMk cId="1773373677" sldId="284"/>
            <ac:spMk id="3" creationId="{F7AADA33-3DC9-3A5F-1602-B80BC173C545}"/>
          </ac:spMkLst>
        </pc:spChg>
        <pc:picChg chg="add del mod">
          <ac:chgData name="Md Sohail Tanveer" userId="35fcf20929927222" providerId="LiveId" clId="{62F107D4-CA3A-4974-979B-E4BF647171D3}" dt="2023-01-08T06:17:56.625" v="6277" actId="478"/>
          <ac:picMkLst>
            <pc:docMk/>
            <pc:sldMk cId="1773373677" sldId="284"/>
            <ac:picMk id="5" creationId="{C3E40C2D-B8C1-1F46-4B7D-B5CBFED95DC6}"/>
          </ac:picMkLst>
        </pc:picChg>
        <pc:picChg chg="add mod modCrop">
          <ac:chgData name="Md Sohail Tanveer" userId="35fcf20929927222" providerId="LiveId" clId="{62F107D4-CA3A-4974-979B-E4BF647171D3}" dt="2023-01-08T06:24:06.245" v="6581" actId="1076"/>
          <ac:picMkLst>
            <pc:docMk/>
            <pc:sldMk cId="1773373677" sldId="284"/>
            <ac:picMk id="7" creationId="{E50E09B9-16EA-08F8-BF93-95AED06E7A0F}"/>
          </ac:picMkLst>
        </pc:picChg>
      </pc:sldChg>
      <pc:sldChg chg="addSp modSp new mod">
        <pc:chgData name="Md Sohail Tanveer" userId="35fcf20929927222" providerId="LiveId" clId="{62F107D4-CA3A-4974-979B-E4BF647171D3}" dt="2023-01-08T06:33:52.595" v="6644" actId="1076"/>
        <pc:sldMkLst>
          <pc:docMk/>
          <pc:sldMk cId="1888011916" sldId="285"/>
        </pc:sldMkLst>
        <pc:spChg chg="mod">
          <ac:chgData name="Md Sohail Tanveer" userId="35fcf20929927222" providerId="LiveId" clId="{62F107D4-CA3A-4974-979B-E4BF647171D3}" dt="2023-01-08T06:31:22.444" v="6615" actId="1076"/>
          <ac:spMkLst>
            <pc:docMk/>
            <pc:sldMk cId="1888011916" sldId="285"/>
            <ac:spMk id="2" creationId="{ABA22756-44FD-28B6-BAB3-7F311FF7D318}"/>
          </ac:spMkLst>
        </pc:spChg>
        <pc:spChg chg="mod">
          <ac:chgData name="Md Sohail Tanveer" userId="35fcf20929927222" providerId="LiveId" clId="{62F107D4-CA3A-4974-979B-E4BF647171D3}" dt="2023-01-08T06:33:52.595" v="6644" actId="1076"/>
          <ac:spMkLst>
            <pc:docMk/>
            <pc:sldMk cId="1888011916" sldId="285"/>
            <ac:spMk id="3" creationId="{1BCF881B-9816-7D51-0992-3C22CEA16193}"/>
          </ac:spMkLst>
        </pc:spChg>
        <pc:picChg chg="add mod">
          <ac:chgData name="Md Sohail Tanveer" userId="35fcf20929927222" providerId="LiveId" clId="{62F107D4-CA3A-4974-979B-E4BF647171D3}" dt="2023-01-08T06:33:50.069" v="6643" actId="1076"/>
          <ac:picMkLst>
            <pc:docMk/>
            <pc:sldMk cId="1888011916" sldId="285"/>
            <ac:picMk id="5" creationId="{3A8C1EC7-889E-709F-762F-01D566929F05}"/>
          </ac:picMkLst>
        </pc:picChg>
      </pc:sldChg>
      <pc:sldChg chg="addSp modSp new mod">
        <pc:chgData name="Md Sohail Tanveer" userId="35fcf20929927222" providerId="LiveId" clId="{62F107D4-CA3A-4974-979B-E4BF647171D3}" dt="2023-01-08T12:47:06.529" v="8086" actId="113"/>
        <pc:sldMkLst>
          <pc:docMk/>
          <pc:sldMk cId="4015245490" sldId="286"/>
        </pc:sldMkLst>
        <pc:spChg chg="mod">
          <ac:chgData name="Md Sohail Tanveer" userId="35fcf20929927222" providerId="LiveId" clId="{62F107D4-CA3A-4974-979B-E4BF647171D3}" dt="2023-01-08T12:47:06.529" v="8086" actId="113"/>
          <ac:spMkLst>
            <pc:docMk/>
            <pc:sldMk cId="4015245490" sldId="286"/>
            <ac:spMk id="2" creationId="{BD6A2528-7D99-437C-EF94-23C4A4183A2B}"/>
          </ac:spMkLst>
        </pc:spChg>
        <pc:spChg chg="mod">
          <ac:chgData name="Md Sohail Tanveer" userId="35fcf20929927222" providerId="LiveId" clId="{62F107D4-CA3A-4974-979B-E4BF647171D3}" dt="2023-01-08T12:46:58.395" v="8084" actId="14100"/>
          <ac:spMkLst>
            <pc:docMk/>
            <pc:sldMk cId="4015245490" sldId="286"/>
            <ac:spMk id="3" creationId="{0BF671B5-EE46-7922-6A46-E4F6F8508904}"/>
          </ac:spMkLst>
        </pc:spChg>
        <pc:picChg chg="add mod">
          <ac:chgData name="Md Sohail Tanveer" userId="35fcf20929927222" providerId="LiveId" clId="{62F107D4-CA3A-4974-979B-E4BF647171D3}" dt="2023-01-08T06:41:17.886" v="6691" actId="14100"/>
          <ac:picMkLst>
            <pc:docMk/>
            <pc:sldMk cId="4015245490" sldId="286"/>
            <ac:picMk id="5" creationId="{EFA9F3C8-4541-13BF-C540-8B952101E49A}"/>
          </ac:picMkLst>
        </pc:picChg>
      </pc:sldChg>
      <pc:sldChg chg="addSp modSp new mod">
        <pc:chgData name="Md Sohail Tanveer" userId="35fcf20929927222" providerId="LiveId" clId="{62F107D4-CA3A-4974-979B-E4BF647171D3}" dt="2023-01-08T12:48:48.774" v="8116" actId="20577"/>
        <pc:sldMkLst>
          <pc:docMk/>
          <pc:sldMk cId="2976033435" sldId="287"/>
        </pc:sldMkLst>
        <pc:spChg chg="mod">
          <ac:chgData name="Md Sohail Tanveer" userId="35fcf20929927222" providerId="LiveId" clId="{62F107D4-CA3A-4974-979B-E4BF647171D3}" dt="2023-01-08T06:44:32" v="6717" actId="207"/>
          <ac:spMkLst>
            <pc:docMk/>
            <pc:sldMk cId="2976033435" sldId="287"/>
            <ac:spMk id="2" creationId="{143ACAFC-CDE1-AADB-E110-AFCD8A24F0F9}"/>
          </ac:spMkLst>
        </pc:spChg>
        <pc:spChg chg="mod">
          <ac:chgData name="Md Sohail Tanveer" userId="35fcf20929927222" providerId="LiveId" clId="{62F107D4-CA3A-4974-979B-E4BF647171D3}" dt="2023-01-08T12:48:48.774" v="8116" actId="20577"/>
          <ac:spMkLst>
            <pc:docMk/>
            <pc:sldMk cId="2976033435" sldId="287"/>
            <ac:spMk id="3" creationId="{66560252-9FB5-7C08-FBD4-DC1A58C001CA}"/>
          </ac:spMkLst>
        </pc:spChg>
        <pc:picChg chg="add mod modCrop">
          <ac:chgData name="Md Sohail Tanveer" userId="35fcf20929927222" providerId="LiveId" clId="{62F107D4-CA3A-4974-979B-E4BF647171D3}" dt="2023-01-08T06:52:00.252" v="6800" actId="14100"/>
          <ac:picMkLst>
            <pc:docMk/>
            <pc:sldMk cId="2976033435" sldId="287"/>
            <ac:picMk id="5" creationId="{1C8C9E40-7E99-4185-A2EA-8F507926006D}"/>
          </ac:picMkLst>
        </pc:picChg>
        <pc:picChg chg="add mod modCrop">
          <ac:chgData name="Md Sohail Tanveer" userId="35fcf20929927222" providerId="LiveId" clId="{62F107D4-CA3A-4974-979B-E4BF647171D3}" dt="2023-01-08T06:51:57.137" v="6799" actId="1076"/>
          <ac:picMkLst>
            <pc:docMk/>
            <pc:sldMk cId="2976033435" sldId="287"/>
            <ac:picMk id="7" creationId="{19CCC7AF-8ED2-C6AB-9654-9EFD5036CB99}"/>
          </ac:picMkLst>
        </pc:picChg>
      </pc:sldChg>
      <pc:sldChg chg="addSp modSp new mod">
        <pc:chgData name="Md Sohail Tanveer" userId="35fcf20929927222" providerId="LiveId" clId="{62F107D4-CA3A-4974-979B-E4BF647171D3}" dt="2023-01-08T12:53:59.778" v="8474" actId="1076"/>
        <pc:sldMkLst>
          <pc:docMk/>
          <pc:sldMk cId="1319601300" sldId="288"/>
        </pc:sldMkLst>
        <pc:spChg chg="mod">
          <ac:chgData name="Md Sohail Tanveer" userId="35fcf20929927222" providerId="LiveId" clId="{62F107D4-CA3A-4974-979B-E4BF647171D3}" dt="2023-01-08T12:53:59.778" v="8474" actId="1076"/>
          <ac:spMkLst>
            <pc:docMk/>
            <pc:sldMk cId="1319601300" sldId="288"/>
            <ac:spMk id="2" creationId="{4FB719A0-ABF4-80B7-22D6-999673C3A63F}"/>
          </ac:spMkLst>
        </pc:spChg>
        <pc:spChg chg="mod">
          <ac:chgData name="Md Sohail Tanveer" userId="35fcf20929927222" providerId="LiveId" clId="{62F107D4-CA3A-4974-979B-E4BF647171D3}" dt="2023-01-08T12:53:53.418" v="8473" actId="20577"/>
          <ac:spMkLst>
            <pc:docMk/>
            <pc:sldMk cId="1319601300" sldId="288"/>
            <ac:spMk id="3" creationId="{33765655-75EF-D5B2-E40E-297FDEFF83EC}"/>
          </ac:spMkLst>
        </pc:spChg>
        <pc:picChg chg="add mod modCrop">
          <ac:chgData name="Md Sohail Tanveer" userId="35fcf20929927222" providerId="LiveId" clId="{62F107D4-CA3A-4974-979B-E4BF647171D3}" dt="2023-01-08T06:48:49.042" v="6769" actId="1076"/>
          <ac:picMkLst>
            <pc:docMk/>
            <pc:sldMk cId="1319601300" sldId="288"/>
            <ac:picMk id="5" creationId="{E897132F-BA7D-6191-D2C0-D56598BD028E}"/>
          </ac:picMkLst>
        </pc:picChg>
        <pc:picChg chg="add mod modCrop">
          <ac:chgData name="Md Sohail Tanveer" userId="35fcf20929927222" providerId="LiveId" clId="{62F107D4-CA3A-4974-979B-E4BF647171D3}" dt="2023-01-08T06:48:50.057" v="6770" actId="1076"/>
          <ac:picMkLst>
            <pc:docMk/>
            <pc:sldMk cId="1319601300" sldId="288"/>
            <ac:picMk id="7" creationId="{8AB56A59-4652-D2B1-C4CD-BA095BDED7E2}"/>
          </ac:picMkLst>
        </pc:picChg>
      </pc:sldChg>
      <pc:sldChg chg="addSp modSp new mod">
        <pc:chgData name="Md Sohail Tanveer" userId="35fcf20929927222" providerId="LiveId" clId="{62F107D4-CA3A-4974-979B-E4BF647171D3}" dt="2023-01-08T12:49:21.503" v="8125" actId="14100"/>
        <pc:sldMkLst>
          <pc:docMk/>
          <pc:sldMk cId="3579560720" sldId="289"/>
        </pc:sldMkLst>
        <pc:spChg chg="mod">
          <ac:chgData name="Md Sohail Tanveer" userId="35fcf20929927222" providerId="LiveId" clId="{62F107D4-CA3A-4974-979B-E4BF647171D3}" dt="2023-01-08T12:17:20" v="7573" actId="255"/>
          <ac:spMkLst>
            <pc:docMk/>
            <pc:sldMk cId="3579560720" sldId="289"/>
            <ac:spMk id="2" creationId="{4537013F-B538-EB8C-04DC-43430B97DBD5}"/>
          </ac:spMkLst>
        </pc:spChg>
        <pc:spChg chg="mod">
          <ac:chgData name="Md Sohail Tanveer" userId="35fcf20929927222" providerId="LiveId" clId="{62F107D4-CA3A-4974-979B-E4BF647171D3}" dt="2023-01-08T12:49:14.286" v="8123" actId="1076"/>
          <ac:spMkLst>
            <pc:docMk/>
            <pc:sldMk cId="3579560720" sldId="289"/>
            <ac:spMk id="3" creationId="{80F90B94-1799-F339-815A-04CD90222693}"/>
          </ac:spMkLst>
        </pc:spChg>
        <pc:picChg chg="add mod modCrop">
          <ac:chgData name="Md Sohail Tanveer" userId="35fcf20929927222" providerId="LiveId" clId="{62F107D4-CA3A-4974-979B-E4BF647171D3}" dt="2023-01-08T12:49:18.419" v="8124" actId="14100"/>
          <ac:picMkLst>
            <pc:docMk/>
            <pc:sldMk cId="3579560720" sldId="289"/>
            <ac:picMk id="5" creationId="{F120E140-38D6-EE7E-7061-85348CE205BC}"/>
          </ac:picMkLst>
        </pc:picChg>
        <pc:picChg chg="add mod modCrop">
          <ac:chgData name="Md Sohail Tanveer" userId="35fcf20929927222" providerId="LiveId" clId="{62F107D4-CA3A-4974-979B-E4BF647171D3}" dt="2023-01-08T12:49:21.503" v="8125" actId="14100"/>
          <ac:picMkLst>
            <pc:docMk/>
            <pc:sldMk cId="3579560720" sldId="289"/>
            <ac:picMk id="7" creationId="{EF325A9C-3C99-27E3-65D3-00576C356328}"/>
          </ac:picMkLst>
        </pc:picChg>
      </pc:sldChg>
      <pc:sldChg chg="addSp modSp new mod">
        <pc:chgData name="Md Sohail Tanveer" userId="35fcf20929927222" providerId="LiveId" clId="{62F107D4-CA3A-4974-979B-E4BF647171D3}" dt="2023-01-08T12:42:37.150" v="8001" actId="20577"/>
        <pc:sldMkLst>
          <pc:docMk/>
          <pc:sldMk cId="828364633" sldId="290"/>
        </pc:sldMkLst>
        <pc:spChg chg="mod">
          <ac:chgData name="Md Sohail Tanveer" userId="35fcf20929927222" providerId="LiveId" clId="{62F107D4-CA3A-4974-979B-E4BF647171D3}" dt="2023-01-08T06:52:46.741" v="6808" actId="313"/>
          <ac:spMkLst>
            <pc:docMk/>
            <pc:sldMk cId="828364633" sldId="290"/>
            <ac:spMk id="2" creationId="{9F2A871C-D9D8-A255-8251-334978120EB1}"/>
          </ac:spMkLst>
        </pc:spChg>
        <pc:spChg chg="mod">
          <ac:chgData name="Md Sohail Tanveer" userId="35fcf20929927222" providerId="LiveId" clId="{62F107D4-CA3A-4974-979B-E4BF647171D3}" dt="2023-01-08T12:42:37.150" v="8001" actId="20577"/>
          <ac:spMkLst>
            <pc:docMk/>
            <pc:sldMk cId="828364633" sldId="290"/>
            <ac:spMk id="3" creationId="{65E85FFB-804C-94C0-030A-EE058A7A7709}"/>
          </ac:spMkLst>
        </pc:spChg>
        <pc:picChg chg="add mod modCrop">
          <ac:chgData name="Md Sohail Tanveer" userId="35fcf20929927222" providerId="LiveId" clId="{62F107D4-CA3A-4974-979B-E4BF647171D3}" dt="2023-01-08T06:53:40.257" v="6817" actId="14100"/>
          <ac:picMkLst>
            <pc:docMk/>
            <pc:sldMk cId="828364633" sldId="290"/>
            <ac:picMk id="5" creationId="{62F79373-CA99-9FE3-76B0-C36229646E21}"/>
          </ac:picMkLst>
        </pc:picChg>
        <pc:picChg chg="add mod modCrop">
          <ac:chgData name="Md Sohail Tanveer" userId="35fcf20929927222" providerId="LiveId" clId="{62F107D4-CA3A-4974-979B-E4BF647171D3}" dt="2023-01-08T06:54:12.195" v="6823" actId="14100"/>
          <ac:picMkLst>
            <pc:docMk/>
            <pc:sldMk cId="828364633" sldId="290"/>
            <ac:picMk id="7" creationId="{3315C181-C740-DC60-7DF0-2E411321C4C5}"/>
          </ac:picMkLst>
        </pc:picChg>
      </pc:sldChg>
      <pc:sldChg chg="addSp modSp new mod">
        <pc:chgData name="Md Sohail Tanveer" userId="35fcf20929927222" providerId="LiveId" clId="{62F107D4-CA3A-4974-979B-E4BF647171D3}" dt="2023-01-08T12:45:43.909" v="8069" actId="1076"/>
        <pc:sldMkLst>
          <pc:docMk/>
          <pc:sldMk cId="2119407524" sldId="291"/>
        </pc:sldMkLst>
        <pc:spChg chg="mod">
          <ac:chgData name="Md Sohail Tanveer" userId="35fcf20929927222" providerId="LiveId" clId="{62F107D4-CA3A-4974-979B-E4BF647171D3}" dt="2023-01-08T12:45:43.909" v="8069" actId="1076"/>
          <ac:spMkLst>
            <pc:docMk/>
            <pc:sldMk cId="2119407524" sldId="291"/>
            <ac:spMk id="2" creationId="{69C56E46-5FC4-E0C9-6933-2C224B88FEA3}"/>
          </ac:spMkLst>
        </pc:spChg>
        <pc:spChg chg="mod">
          <ac:chgData name="Md Sohail Tanveer" userId="35fcf20929927222" providerId="LiveId" clId="{62F107D4-CA3A-4974-979B-E4BF647171D3}" dt="2023-01-08T12:45:33.391" v="8068" actId="20577"/>
          <ac:spMkLst>
            <pc:docMk/>
            <pc:sldMk cId="2119407524" sldId="291"/>
            <ac:spMk id="3" creationId="{D0294A43-66CF-F41E-1B87-B8B68B9CE0BF}"/>
          </ac:spMkLst>
        </pc:spChg>
        <pc:picChg chg="add mod modCrop">
          <ac:chgData name="Md Sohail Tanveer" userId="35fcf20929927222" providerId="LiveId" clId="{62F107D4-CA3A-4974-979B-E4BF647171D3}" dt="2023-01-08T06:56:35.813" v="6856" actId="14100"/>
          <ac:picMkLst>
            <pc:docMk/>
            <pc:sldMk cId="2119407524" sldId="291"/>
            <ac:picMk id="5" creationId="{7D9A08EE-0245-A945-3D88-E4E0F953737B}"/>
          </ac:picMkLst>
        </pc:picChg>
        <pc:picChg chg="add mod modCrop">
          <ac:chgData name="Md Sohail Tanveer" userId="35fcf20929927222" providerId="LiveId" clId="{62F107D4-CA3A-4974-979B-E4BF647171D3}" dt="2023-01-08T06:56:32.087" v="6855" actId="14100"/>
          <ac:picMkLst>
            <pc:docMk/>
            <pc:sldMk cId="2119407524" sldId="291"/>
            <ac:picMk id="7" creationId="{FCBA63DA-A895-262C-6A98-167212C9BB0B}"/>
          </ac:picMkLst>
        </pc:picChg>
      </pc:sldChg>
      <pc:sldChg chg="addSp modSp new mod">
        <pc:chgData name="Md Sohail Tanveer" userId="35fcf20929927222" providerId="LiveId" clId="{62F107D4-CA3A-4974-979B-E4BF647171D3}" dt="2023-01-08T12:55:07.914" v="8481" actId="14100"/>
        <pc:sldMkLst>
          <pc:docMk/>
          <pc:sldMk cId="3806981791" sldId="292"/>
        </pc:sldMkLst>
        <pc:spChg chg="mod">
          <ac:chgData name="Md Sohail Tanveer" userId="35fcf20929927222" providerId="LiveId" clId="{62F107D4-CA3A-4974-979B-E4BF647171D3}" dt="2023-01-08T12:54:41.235" v="8475" actId="1076"/>
          <ac:spMkLst>
            <pc:docMk/>
            <pc:sldMk cId="3806981791" sldId="292"/>
            <ac:spMk id="2" creationId="{B0F8D77A-89A8-76F6-DE30-0EF345D7A30E}"/>
          </ac:spMkLst>
        </pc:spChg>
        <pc:spChg chg="mod">
          <ac:chgData name="Md Sohail Tanveer" userId="35fcf20929927222" providerId="LiveId" clId="{62F107D4-CA3A-4974-979B-E4BF647171D3}" dt="2023-01-08T12:55:07.914" v="8481" actId="14100"/>
          <ac:spMkLst>
            <pc:docMk/>
            <pc:sldMk cId="3806981791" sldId="292"/>
            <ac:spMk id="3" creationId="{E4D8EA01-91EF-66FC-E70D-2E9F164E3298}"/>
          </ac:spMkLst>
        </pc:spChg>
        <pc:picChg chg="add mod modCrop">
          <ac:chgData name="Md Sohail Tanveer" userId="35fcf20929927222" providerId="LiveId" clId="{62F107D4-CA3A-4974-979B-E4BF647171D3}" dt="2023-01-08T06:59:16.840" v="6897" actId="14100"/>
          <ac:picMkLst>
            <pc:docMk/>
            <pc:sldMk cId="3806981791" sldId="292"/>
            <ac:picMk id="5" creationId="{DF8BE88F-BF8B-3A37-2DC8-F05F456F14F4}"/>
          </ac:picMkLst>
        </pc:picChg>
        <pc:picChg chg="add mod modCrop">
          <ac:chgData name="Md Sohail Tanveer" userId="35fcf20929927222" providerId="LiveId" clId="{62F107D4-CA3A-4974-979B-E4BF647171D3}" dt="2023-01-08T06:59:20.109" v="6899" actId="14100"/>
          <ac:picMkLst>
            <pc:docMk/>
            <pc:sldMk cId="3806981791" sldId="292"/>
            <ac:picMk id="7" creationId="{63CCA9D3-CF7A-347E-413B-5736424960C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5750" y="509500"/>
            <a:ext cx="8512500" cy="446969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a:t>
            </a:r>
            <a:r>
              <a:rPr lang="en-GB" sz="3600" b="1" dirty="0">
                <a:solidFill>
                  <a:srgbClr val="CC0000"/>
                </a:solidFill>
                <a:latin typeface="Montserrat"/>
                <a:ea typeface="Montserrat"/>
                <a:cs typeface="Montserrat"/>
                <a:sym typeface="Montserrat"/>
              </a:rPr>
              <a:t>Capstone Project</a:t>
            </a:r>
            <a:endParaRPr sz="36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US" sz="3000" b="1" dirty="0">
                <a:solidFill>
                  <a:schemeClr val="lt1"/>
                </a:solidFill>
                <a:latin typeface="Montserrat"/>
                <a:ea typeface="Montserrat"/>
                <a:cs typeface="Montserrat"/>
                <a:sym typeface="Montserrat"/>
              </a:rPr>
              <a:t>Online Retail Customer Segmentation</a:t>
            </a:r>
            <a:br>
              <a:rPr lang="en-US" sz="3000" b="1" dirty="0">
                <a:solidFill>
                  <a:schemeClr val="lt1"/>
                </a:solidFill>
                <a:latin typeface="Montserrat"/>
                <a:ea typeface="Montserrat"/>
                <a:cs typeface="Montserrat"/>
                <a:sym typeface="Montserrat"/>
              </a:rPr>
            </a:br>
            <a:r>
              <a:rPr lang="en-US" sz="3000" b="1" dirty="0">
                <a:solidFill>
                  <a:schemeClr val="lt1"/>
                </a:solidFill>
                <a:latin typeface="Montserrat"/>
                <a:ea typeface="Montserrat"/>
                <a:cs typeface="Montserrat"/>
                <a:sym typeface="Montserrat"/>
              </a:rPr>
              <a:t>Unsupervised ML</a:t>
            </a:r>
            <a:br>
              <a:rPr lang="en-US" sz="3000" b="1" dirty="0">
                <a:solidFill>
                  <a:schemeClr val="lt1"/>
                </a:solidFill>
                <a:latin typeface="Montserrat"/>
                <a:ea typeface="Montserrat"/>
                <a:cs typeface="Montserrat"/>
                <a:sym typeface="Montserrat"/>
              </a:rPr>
            </a:br>
            <a:br>
              <a:rPr lang="en-US" sz="3000" b="1" dirty="0">
                <a:solidFill>
                  <a:schemeClr val="lt1"/>
                </a:solidFill>
                <a:latin typeface="Montserrat"/>
                <a:ea typeface="Montserrat"/>
                <a:cs typeface="Montserrat"/>
                <a:sym typeface="Montserrat"/>
              </a:rPr>
            </a:br>
            <a:r>
              <a:rPr lang="en-US" sz="3000" b="1" dirty="0">
                <a:solidFill>
                  <a:schemeClr val="lt1"/>
                </a:solidFill>
                <a:latin typeface="Montserrat"/>
                <a:ea typeface="Montserrat"/>
                <a:cs typeface="Montserrat"/>
                <a:sym typeface="Montserrat"/>
              </a:rPr>
              <a:t>By</a:t>
            </a:r>
            <a:br>
              <a:rPr lang="en-US" sz="3000" b="1" dirty="0">
                <a:solidFill>
                  <a:schemeClr val="lt1"/>
                </a:solidFill>
                <a:latin typeface="Montserrat"/>
                <a:ea typeface="Montserrat"/>
                <a:cs typeface="Montserrat"/>
                <a:sym typeface="Montserrat"/>
              </a:rPr>
            </a:br>
            <a:r>
              <a:rPr lang="en-US" sz="2400" b="1" dirty="0">
                <a:solidFill>
                  <a:srgbClr val="FF0000"/>
                </a:solidFill>
                <a:latin typeface="Montserrat"/>
                <a:ea typeface="Montserrat"/>
                <a:cs typeface="Montserrat"/>
                <a:sym typeface="Montserrat"/>
              </a:rPr>
              <a:t>Name: Md Sohail Tanveer</a:t>
            </a:r>
            <a:endParaRPr sz="2400" b="1" dirty="0">
              <a:solidFill>
                <a:srgbClr val="FF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CF9DF-BAE5-233C-2458-5244C5FCEA74}"/>
              </a:ext>
            </a:extLst>
          </p:cNvPr>
          <p:cNvSpPr>
            <a:spLocks noGrp="1"/>
          </p:cNvSpPr>
          <p:nvPr>
            <p:ph type="title"/>
          </p:nvPr>
        </p:nvSpPr>
        <p:spPr/>
        <p:txBody>
          <a:bodyPr/>
          <a:lstStyle/>
          <a:p>
            <a:r>
              <a:rPr lang="en-US" i="0" dirty="0">
                <a:solidFill>
                  <a:schemeClr val="tx1"/>
                </a:solidFill>
                <a:effectLst/>
                <a:latin typeface="Roboto" panose="02000000000000000000" pitchFamily="2" charset="0"/>
              </a:rPr>
              <a:t>Variables Description</a:t>
            </a:r>
            <a:br>
              <a:rPr lang="en-US" i="0" dirty="0">
                <a:solidFill>
                  <a:schemeClr val="tx1"/>
                </a:solidFill>
                <a:effectLst/>
                <a:latin typeface="Roboto" panose="02000000000000000000" pitchFamily="2" charset="0"/>
              </a:rPr>
            </a:br>
            <a:endParaRPr lang="en-US" dirty="0">
              <a:solidFill>
                <a:schemeClr val="tx1"/>
              </a:solidFill>
            </a:endParaRPr>
          </a:p>
        </p:txBody>
      </p:sp>
      <p:sp>
        <p:nvSpPr>
          <p:cNvPr id="3" name="Text Placeholder 2">
            <a:extLst>
              <a:ext uri="{FF2B5EF4-FFF2-40B4-BE49-F238E27FC236}">
                <a16:creationId xmlns:a16="http://schemas.microsoft.com/office/drawing/2014/main" id="{AE4FAF2B-DF8E-3206-5909-16E01161E292}"/>
              </a:ext>
            </a:extLst>
          </p:cNvPr>
          <p:cNvSpPr>
            <a:spLocks noGrp="1"/>
          </p:cNvSpPr>
          <p:nvPr>
            <p:ph type="body" idx="1"/>
          </p:nvPr>
        </p:nvSpPr>
        <p:spPr>
          <a:xfrm>
            <a:off x="311700" y="1152475"/>
            <a:ext cx="8425106" cy="3416400"/>
          </a:xfrm>
        </p:spPr>
        <p:txBody>
          <a:bodyPr/>
          <a:lstStyle/>
          <a:p>
            <a:pPr algn="just">
              <a:buClr>
                <a:schemeClr val="tx1"/>
              </a:buClr>
            </a:pPr>
            <a:r>
              <a:rPr lang="en-IN" sz="1500" b="1" i="0" dirty="0">
                <a:solidFill>
                  <a:srgbClr val="212121"/>
                </a:solidFill>
                <a:effectLst/>
                <a:latin typeface="Roboto" panose="02000000000000000000" pitchFamily="2" charset="0"/>
              </a:rPr>
              <a:t> Invoice No: </a:t>
            </a:r>
            <a:r>
              <a:rPr lang="en-IN" sz="1500" b="0" i="0" dirty="0">
                <a:solidFill>
                  <a:srgbClr val="212121"/>
                </a:solidFill>
                <a:effectLst/>
                <a:latin typeface="Roboto" panose="02000000000000000000" pitchFamily="2" charset="0"/>
              </a:rPr>
              <a:t>Invoice number. Nominal, is a 6-digit integral number uniquely assigned to each transaction. If this code starts with the letter ‘C', it indicates a cancellation.</a:t>
            </a:r>
          </a:p>
          <a:p>
            <a:pPr algn="just">
              <a:buClr>
                <a:schemeClr val="tx1"/>
              </a:buClr>
            </a:pPr>
            <a:r>
              <a:rPr lang="en-IN" sz="1500" b="1" i="0" dirty="0">
                <a:solidFill>
                  <a:srgbClr val="212121"/>
                </a:solidFill>
                <a:effectLst/>
                <a:latin typeface="Roboto" panose="02000000000000000000" pitchFamily="2" charset="0"/>
              </a:rPr>
              <a:t>StockCode: </a:t>
            </a:r>
            <a:r>
              <a:rPr lang="en-IN" sz="1500" b="0" i="0" dirty="0">
                <a:solidFill>
                  <a:srgbClr val="212121"/>
                </a:solidFill>
                <a:effectLst/>
                <a:latin typeface="Roboto" panose="02000000000000000000" pitchFamily="2" charset="0"/>
              </a:rPr>
              <a:t>Product (item) code. Nominal, is a 5-digit integral number uniquely assigned to each distinct product.</a:t>
            </a:r>
          </a:p>
          <a:p>
            <a:pPr algn="just">
              <a:buClr>
                <a:schemeClr val="tx1"/>
              </a:buClr>
            </a:pPr>
            <a:r>
              <a:rPr lang="en-IN" sz="1500" b="1" i="0" dirty="0">
                <a:solidFill>
                  <a:srgbClr val="212121"/>
                </a:solidFill>
                <a:effectLst/>
                <a:latin typeface="Roboto" panose="02000000000000000000" pitchFamily="2" charset="0"/>
              </a:rPr>
              <a:t>Description: </a:t>
            </a:r>
            <a:r>
              <a:rPr lang="en-IN" sz="1500" b="0" i="0" dirty="0">
                <a:solidFill>
                  <a:srgbClr val="212121"/>
                </a:solidFill>
                <a:effectLst/>
                <a:latin typeface="Roboto" panose="02000000000000000000" pitchFamily="2" charset="0"/>
              </a:rPr>
              <a:t>Product (item) name. Nominal.</a:t>
            </a:r>
          </a:p>
          <a:p>
            <a:pPr algn="just">
              <a:buClr>
                <a:schemeClr val="tx1"/>
              </a:buClr>
            </a:pPr>
            <a:r>
              <a:rPr lang="en-IN" sz="1500" b="1" i="0" dirty="0">
                <a:solidFill>
                  <a:srgbClr val="212121"/>
                </a:solidFill>
                <a:effectLst/>
                <a:latin typeface="Roboto" panose="02000000000000000000" pitchFamily="2" charset="0"/>
              </a:rPr>
              <a:t>Quantity: </a:t>
            </a:r>
            <a:r>
              <a:rPr lang="en-IN" sz="1500" b="0" i="0" dirty="0">
                <a:solidFill>
                  <a:srgbClr val="212121"/>
                </a:solidFill>
                <a:effectLst/>
                <a:latin typeface="Roboto" panose="02000000000000000000" pitchFamily="2" charset="0"/>
              </a:rPr>
              <a:t>The quantities of each product (item) per transaction. Numeric.</a:t>
            </a:r>
          </a:p>
          <a:p>
            <a:pPr algn="just">
              <a:buClr>
                <a:schemeClr val="tx1"/>
              </a:buClr>
            </a:pPr>
            <a:r>
              <a:rPr lang="en-IN" sz="1500" b="1" i="0" dirty="0">
                <a:solidFill>
                  <a:srgbClr val="212121"/>
                </a:solidFill>
                <a:effectLst/>
                <a:latin typeface="Roboto" panose="02000000000000000000" pitchFamily="2" charset="0"/>
              </a:rPr>
              <a:t>InvoiceDate: </a:t>
            </a:r>
            <a:r>
              <a:rPr lang="en-IN" sz="1500" b="0" i="0" dirty="0">
                <a:solidFill>
                  <a:srgbClr val="212121"/>
                </a:solidFill>
                <a:effectLst/>
                <a:latin typeface="Roboto" panose="02000000000000000000" pitchFamily="2" charset="0"/>
              </a:rPr>
              <a:t>Invoice Date and time. Numeric, the day and time when each transaction was generated.</a:t>
            </a:r>
          </a:p>
          <a:p>
            <a:pPr algn="just">
              <a:buClr>
                <a:schemeClr val="tx1"/>
              </a:buClr>
            </a:pPr>
            <a:r>
              <a:rPr lang="en-IN" sz="1500" b="1" i="0" dirty="0">
                <a:solidFill>
                  <a:srgbClr val="212121"/>
                </a:solidFill>
                <a:effectLst/>
                <a:latin typeface="Roboto" panose="02000000000000000000" pitchFamily="2" charset="0"/>
              </a:rPr>
              <a:t>UnitPrice:</a:t>
            </a:r>
            <a:r>
              <a:rPr lang="en-IN" sz="1500" b="0" i="0" dirty="0">
                <a:solidFill>
                  <a:srgbClr val="212121"/>
                </a:solidFill>
                <a:effectLst/>
                <a:latin typeface="Roboto" panose="02000000000000000000" pitchFamily="2" charset="0"/>
              </a:rPr>
              <a:t> Unit price. Numeric, Product price per unit in sterling.</a:t>
            </a:r>
          </a:p>
          <a:p>
            <a:pPr algn="just">
              <a:buClr>
                <a:schemeClr val="tx1"/>
              </a:buClr>
            </a:pPr>
            <a:r>
              <a:rPr lang="en-IN" sz="1500" b="1" i="0" dirty="0">
                <a:solidFill>
                  <a:srgbClr val="212121"/>
                </a:solidFill>
                <a:effectLst/>
                <a:latin typeface="Roboto" panose="02000000000000000000" pitchFamily="2" charset="0"/>
              </a:rPr>
              <a:t>CustomerID: </a:t>
            </a:r>
            <a:r>
              <a:rPr lang="en-IN" sz="1500" b="0" i="0" dirty="0">
                <a:solidFill>
                  <a:srgbClr val="212121"/>
                </a:solidFill>
                <a:effectLst/>
                <a:latin typeface="Roboto" panose="02000000000000000000" pitchFamily="2" charset="0"/>
              </a:rPr>
              <a:t>Customer number. Nominal, is a 5-digit integral number uniquely assigned to each customer.</a:t>
            </a:r>
          </a:p>
          <a:p>
            <a:pPr algn="just">
              <a:buClr>
                <a:schemeClr val="tx1"/>
              </a:buClr>
            </a:pPr>
            <a:r>
              <a:rPr lang="en-IN" sz="1500" b="1" i="0" dirty="0">
                <a:solidFill>
                  <a:srgbClr val="212121"/>
                </a:solidFill>
                <a:effectLst/>
                <a:latin typeface="Roboto" panose="02000000000000000000" pitchFamily="2" charset="0"/>
              </a:rPr>
              <a:t>Country: </a:t>
            </a:r>
            <a:r>
              <a:rPr lang="en-IN" sz="1500" b="0" i="0" dirty="0">
                <a:solidFill>
                  <a:srgbClr val="212121"/>
                </a:solidFill>
                <a:effectLst/>
                <a:latin typeface="Roboto" panose="02000000000000000000" pitchFamily="2" charset="0"/>
              </a:rPr>
              <a:t>Country name. Nominal, is the name of the country where each customer resides.</a:t>
            </a:r>
          </a:p>
          <a:p>
            <a:pPr algn="just">
              <a:buClr>
                <a:schemeClr val="tx1"/>
              </a:buClr>
            </a:pPr>
            <a:endParaRPr lang="en-US" sz="1500" dirty="0"/>
          </a:p>
        </p:txBody>
      </p:sp>
    </p:spTree>
    <p:extLst>
      <p:ext uri="{BB962C8B-B14F-4D97-AF65-F5344CB8AC3E}">
        <p14:creationId xmlns:p14="http://schemas.microsoft.com/office/powerpoint/2010/main" val="324827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555A2-0185-9583-C534-6680364EC77E}"/>
              </a:ext>
            </a:extLst>
          </p:cNvPr>
          <p:cNvSpPr>
            <a:spLocks noGrp="1"/>
          </p:cNvSpPr>
          <p:nvPr>
            <p:ph type="title"/>
          </p:nvPr>
        </p:nvSpPr>
        <p:spPr/>
        <p:txBody>
          <a:bodyPr/>
          <a:lstStyle/>
          <a:p>
            <a:r>
              <a:rPr lang="en-US" dirty="0"/>
              <a:t>Data Cleaning</a:t>
            </a:r>
          </a:p>
        </p:txBody>
      </p:sp>
      <p:sp>
        <p:nvSpPr>
          <p:cNvPr id="3" name="Text Placeholder 2">
            <a:extLst>
              <a:ext uri="{FF2B5EF4-FFF2-40B4-BE49-F238E27FC236}">
                <a16:creationId xmlns:a16="http://schemas.microsoft.com/office/drawing/2014/main" id="{CE7C5B90-7BEF-9966-E28E-E4EC3EAA8F83}"/>
              </a:ext>
            </a:extLst>
          </p:cNvPr>
          <p:cNvSpPr>
            <a:spLocks noGrp="1"/>
          </p:cNvSpPr>
          <p:nvPr>
            <p:ph type="body" idx="1"/>
          </p:nvPr>
        </p:nvSpPr>
        <p:spPr/>
        <p:txBody>
          <a:bodyPr/>
          <a:lstStyle/>
          <a:p>
            <a:pPr>
              <a:buClr>
                <a:schemeClr val="tx1"/>
              </a:buClr>
            </a:pPr>
            <a:r>
              <a:rPr lang="en-US" dirty="0">
                <a:solidFill>
                  <a:schemeClr val="accent2"/>
                </a:solidFill>
              </a:rPr>
              <a:t>Dropping all observations with NULL values.</a:t>
            </a:r>
          </a:p>
          <a:p>
            <a:pPr>
              <a:buClr>
                <a:schemeClr val="tx1"/>
              </a:buClr>
            </a:pPr>
            <a:r>
              <a:rPr lang="en-US" dirty="0">
                <a:solidFill>
                  <a:schemeClr val="accent2"/>
                </a:solidFill>
              </a:rPr>
              <a:t>Now the dataset has only 4,01,565 observations and 8 columns</a:t>
            </a:r>
          </a:p>
          <a:p>
            <a:pPr>
              <a:buClr>
                <a:schemeClr val="tx1"/>
              </a:buClr>
            </a:pPr>
            <a:r>
              <a:rPr lang="en-US" dirty="0">
                <a:solidFill>
                  <a:schemeClr val="accent2"/>
                </a:solidFill>
              </a:rPr>
              <a:t>We can see that from the heatmap, The dataset is cleaned and ready for EDA.</a:t>
            </a:r>
          </a:p>
        </p:txBody>
      </p:sp>
      <p:pic>
        <p:nvPicPr>
          <p:cNvPr id="5" name="Picture 4">
            <a:extLst>
              <a:ext uri="{FF2B5EF4-FFF2-40B4-BE49-F238E27FC236}">
                <a16:creationId xmlns:a16="http://schemas.microsoft.com/office/drawing/2014/main" id="{18E96CED-3E35-64C3-15F0-310B9E18453B}"/>
              </a:ext>
            </a:extLst>
          </p:cNvPr>
          <p:cNvPicPr>
            <a:picLocks noChangeAspect="1"/>
          </p:cNvPicPr>
          <p:nvPr/>
        </p:nvPicPr>
        <p:blipFill rotWithShape="1">
          <a:blip r:embed="rId2"/>
          <a:srcRect l="6818" t="34861" r="1172" b="13750"/>
          <a:stretch/>
        </p:blipFill>
        <p:spPr>
          <a:xfrm>
            <a:off x="311700" y="2500311"/>
            <a:ext cx="8413446" cy="2643189"/>
          </a:xfrm>
          <a:prstGeom prst="rect">
            <a:avLst/>
          </a:prstGeom>
        </p:spPr>
      </p:pic>
    </p:spTree>
    <p:extLst>
      <p:ext uri="{BB962C8B-B14F-4D97-AF65-F5344CB8AC3E}">
        <p14:creationId xmlns:p14="http://schemas.microsoft.com/office/powerpoint/2010/main" val="3490143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4FE6-2BFC-CC67-607F-78257929BD42}"/>
              </a:ext>
            </a:extLst>
          </p:cNvPr>
          <p:cNvSpPr>
            <a:spLocks noGrp="1"/>
          </p:cNvSpPr>
          <p:nvPr>
            <p:ph type="title"/>
          </p:nvPr>
        </p:nvSpPr>
        <p:spPr>
          <a:xfrm>
            <a:off x="168825" y="252144"/>
            <a:ext cx="8520600" cy="572700"/>
          </a:xfrm>
        </p:spPr>
        <p:txBody>
          <a:bodyPr/>
          <a:lstStyle/>
          <a:p>
            <a:r>
              <a:rPr lang="en-US" b="1" dirty="0">
                <a:solidFill>
                  <a:schemeClr val="tx1"/>
                </a:solidFill>
              </a:rPr>
              <a:t>3. EDA Exploratory Data Analysis</a:t>
            </a:r>
            <a:br>
              <a:rPr lang="en-US" b="1" dirty="0">
                <a:solidFill>
                  <a:schemeClr val="tx1"/>
                </a:solidFill>
              </a:rPr>
            </a:br>
            <a:endParaRPr lang="en-US" b="1" dirty="0">
              <a:solidFill>
                <a:schemeClr val="tx1"/>
              </a:solidFill>
            </a:endParaRPr>
          </a:p>
        </p:txBody>
      </p:sp>
      <p:sp>
        <p:nvSpPr>
          <p:cNvPr id="3" name="Text Placeholder 2">
            <a:extLst>
              <a:ext uri="{FF2B5EF4-FFF2-40B4-BE49-F238E27FC236}">
                <a16:creationId xmlns:a16="http://schemas.microsoft.com/office/drawing/2014/main" id="{FA5B1FF8-B3CA-5B34-72E9-F70356B6D5A5}"/>
              </a:ext>
            </a:extLst>
          </p:cNvPr>
          <p:cNvSpPr>
            <a:spLocks noGrp="1"/>
          </p:cNvSpPr>
          <p:nvPr>
            <p:ph type="body" idx="1"/>
          </p:nvPr>
        </p:nvSpPr>
        <p:spPr>
          <a:xfrm>
            <a:off x="311700" y="938162"/>
            <a:ext cx="8520600" cy="4083894"/>
          </a:xfrm>
        </p:spPr>
        <p:txBody>
          <a:bodyPr/>
          <a:lstStyle/>
          <a:p>
            <a:pPr algn="just">
              <a:buClr>
                <a:schemeClr val="tx1"/>
              </a:buClr>
            </a:pPr>
            <a:r>
              <a:rPr lang="en-IN" i="0" dirty="0">
                <a:solidFill>
                  <a:srgbClr val="212121"/>
                </a:solidFill>
                <a:effectLst/>
                <a:latin typeface="Roboto" panose="02000000000000000000" pitchFamily="2" charset="0"/>
              </a:rPr>
              <a:t>An EDA is a thorough examination meant to uncover the underlying structure of a data set and is important for a company because it exposes trends, patterns, and relationships that are not readily apparent.</a:t>
            </a:r>
          </a:p>
          <a:p>
            <a:pPr algn="just">
              <a:buClr>
                <a:schemeClr val="tx1"/>
              </a:buClr>
            </a:pPr>
            <a:r>
              <a:rPr lang="en-IN" dirty="0">
                <a:solidFill>
                  <a:srgbClr val="212121"/>
                </a:solidFill>
                <a:latin typeface="Roboto" panose="02000000000000000000" pitchFamily="2" charset="0"/>
              </a:rPr>
              <a:t>Pre-processing:</a:t>
            </a:r>
          </a:p>
          <a:p>
            <a:pPr algn="just">
              <a:buClr>
                <a:schemeClr val="tx1"/>
              </a:buClr>
              <a:buFont typeface="+mj-lt"/>
              <a:buAutoNum type="arabicPeriod"/>
            </a:pPr>
            <a:r>
              <a:rPr lang="en-IN" dirty="0">
                <a:solidFill>
                  <a:srgbClr val="212121"/>
                </a:solidFill>
                <a:latin typeface="Courier New" panose="02070309020205020404" pitchFamily="49" charset="0"/>
                <a:cs typeface="Courier New" panose="02070309020205020404" pitchFamily="49" charset="0"/>
              </a:rPr>
              <a:t>We have extracted hour, day, month, and year from the InvoiceDate column.</a:t>
            </a:r>
          </a:p>
          <a:p>
            <a:pPr algn="just">
              <a:buClr>
                <a:schemeClr val="tx1"/>
              </a:buClr>
              <a:buFont typeface="+mj-lt"/>
              <a:buAutoNum type="arabicPeriod"/>
            </a:pPr>
            <a:r>
              <a:rPr lang="en-IN" b="0" dirty="0">
                <a:solidFill>
                  <a:schemeClr val="accent2"/>
                </a:solidFill>
                <a:effectLst/>
                <a:latin typeface="Courier New" panose="02070309020205020404" pitchFamily="49" charset="0"/>
                <a:cs typeface="Courier New" panose="02070309020205020404" pitchFamily="49" charset="0"/>
              </a:rPr>
              <a:t>Create a new feature '</a:t>
            </a:r>
            <a:r>
              <a:rPr lang="en-IN" b="0" dirty="0" err="1">
                <a:solidFill>
                  <a:schemeClr val="accent2"/>
                </a:solidFill>
                <a:effectLst/>
                <a:latin typeface="Courier New" panose="02070309020205020404" pitchFamily="49" charset="0"/>
                <a:cs typeface="Courier New" panose="02070309020205020404" pitchFamily="49" charset="0"/>
              </a:rPr>
              <a:t>TotalAmount</a:t>
            </a:r>
            <a:r>
              <a:rPr lang="en-IN" b="0" dirty="0">
                <a:solidFill>
                  <a:schemeClr val="accent2"/>
                </a:solidFill>
                <a:effectLst/>
                <a:latin typeface="Courier New" panose="02070309020205020404" pitchFamily="49" charset="0"/>
                <a:cs typeface="Courier New" panose="02070309020205020404" pitchFamily="49" charset="0"/>
              </a:rPr>
              <a:t>' by multiplying Quantity and UnitPrice.</a:t>
            </a:r>
          </a:p>
          <a:p>
            <a:pPr algn="just">
              <a:buClr>
                <a:schemeClr val="tx1"/>
              </a:buClr>
              <a:buFont typeface="+mj-lt"/>
              <a:buAutoNum type="arabicPeriod"/>
            </a:pPr>
            <a:r>
              <a:rPr lang="en-IN" b="0" dirty="0">
                <a:solidFill>
                  <a:schemeClr val="accent2"/>
                </a:solidFill>
                <a:effectLst/>
                <a:latin typeface="Courier New" panose="02070309020205020404" pitchFamily="49" charset="0"/>
                <a:cs typeface="Courier New" panose="02070309020205020404" pitchFamily="49" charset="0"/>
              </a:rPr>
              <a:t>Creating a new feature '</a:t>
            </a:r>
            <a:r>
              <a:rPr lang="en-IN" b="0" dirty="0" err="1">
                <a:solidFill>
                  <a:schemeClr val="accent2"/>
                </a:solidFill>
                <a:effectLst/>
                <a:latin typeface="Courier New" panose="02070309020205020404" pitchFamily="49" charset="0"/>
                <a:cs typeface="Courier New" panose="02070309020205020404" pitchFamily="49" charset="0"/>
              </a:rPr>
              <a:t>TimeType</a:t>
            </a:r>
            <a:r>
              <a:rPr lang="en-IN" b="0" dirty="0">
                <a:solidFill>
                  <a:schemeClr val="accent2"/>
                </a:solidFill>
                <a:effectLst/>
                <a:latin typeface="Courier New" panose="02070309020205020404" pitchFamily="49" charset="0"/>
                <a:cs typeface="Courier New" panose="02070309020205020404" pitchFamily="49" charset="0"/>
              </a:rPr>
              <a:t>' based on hours to define whether it’s Morning, Afternoon, or Evening.</a:t>
            </a:r>
          </a:p>
          <a:p>
            <a:pPr algn="just">
              <a:buClr>
                <a:schemeClr val="tx1"/>
              </a:buClr>
              <a:buFont typeface="+mj-lt"/>
              <a:buAutoNum type="arabicPeriod"/>
            </a:pPr>
            <a:r>
              <a:rPr lang="en-IN" b="0" dirty="0">
                <a:solidFill>
                  <a:schemeClr val="accent2"/>
                </a:solidFill>
                <a:effectLst/>
                <a:latin typeface="Courier New" panose="02070309020205020404" pitchFamily="49" charset="0"/>
                <a:cs typeface="Courier New" panose="02070309020205020404" pitchFamily="49" charset="0"/>
              </a:rPr>
              <a:t>Extract the </a:t>
            </a:r>
            <a:r>
              <a:rPr lang="en-IN" b="0" dirty="0" err="1">
                <a:solidFill>
                  <a:schemeClr val="accent2"/>
                </a:solidFill>
                <a:effectLst/>
                <a:latin typeface="Courier New" panose="02070309020205020404" pitchFamily="49" charset="0"/>
                <a:cs typeface="Courier New" panose="02070309020205020404" pitchFamily="49" charset="0"/>
              </a:rPr>
              <a:t>canceled</a:t>
            </a:r>
            <a:r>
              <a:rPr lang="en-IN" b="0" dirty="0">
                <a:solidFill>
                  <a:schemeClr val="accent2"/>
                </a:solidFill>
                <a:effectLst/>
                <a:latin typeface="Courier New" panose="02070309020205020404" pitchFamily="49" charset="0"/>
                <a:cs typeface="Courier New" panose="02070309020205020404" pitchFamily="49" charset="0"/>
              </a:rPr>
              <a:t> order Invoice from the dataset </a:t>
            </a:r>
            <a:r>
              <a:rPr lang="en-IN" dirty="0">
                <a:solidFill>
                  <a:schemeClr val="accent2"/>
                </a:solidFill>
                <a:latin typeface="Courier New" panose="02070309020205020404" pitchFamily="49" charset="0"/>
                <a:cs typeface="Courier New" panose="02070309020205020404" pitchFamily="49" charset="0"/>
              </a:rPr>
              <a:t>which starts with </a:t>
            </a:r>
            <a:r>
              <a:rPr lang="en-IN" b="0" dirty="0">
                <a:solidFill>
                  <a:schemeClr val="accent2"/>
                </a:solidFill>
                <a:effectLst/>
                <a:latin typeface="Courier New" panose="02070309020205020404" pitchFamily="49" charset="0"/>
                <a:cs typeface="Courier New" panose="02070309020205020404" pitchFamily="49" charset="0"/>
              </a:rPr>
              <a:t>'C’ in InvoiceNo.</a:t>
            </a:r>
            <a:endParaRPr lang="en-IN" b="0" dirty="0">
              <a:solidFill>
                <a:srgbClr val="000000"/>
              </a:solidFill>
              <a:effectLst/>
              <a:latin typeface="Courier New" panose="02070309020205020404" pitchFamily="49" charset="0"/>
              <a:cs typeface="Courier New" panose="02070309020205020404" pitchFamily="49" charset="0"/>
            </a:endParaRPr>
          </a:p>
          <a:p>
            <a:pPr marL="114300" indent="0" algn="just">
              <a:buClr>
                <a:schemeClr val="tx1"/>
              </a:buClr>
              <a:buNone/>
            </a:pPr>
            <a:endParaRPr lang="en-IN" dirty="0">
              <a:solidFill>
                <a:srgbClr val="212121"/>
              </a:solidFill>
              <a:latin typeface="Roboto" panose="02000000000000000000" pitchFamily="2" charset="0"/>
            </a:endParaRPr>
          </a:p>
          <a:p>
            <a:pPr algn="just">
              <a:buClr>
                <a:schemeClr val="tx1"/>
              </a:buClr>
            </a:pPr>
            <a:endParaRPr lang="en-US" dirty="0">
              <a:solidFill>
                <a:schemeClr val="accent2"/>
              </a:solidFill>
            </a:endParaRPr>
          </a:p>
          <a:p>
            <a:pPr algn="just">
              <a:buClr>
                <a:schemeClr val="tx1"/>
              </a:buClr>
            </a:pPr>
            <a:endParaRPr lang="en-US" dirty="0"/>
          </a:p>
        </p:txBody>
      </p:sp>
    </p:spTree>
    <p:extLst>
      <p:ext uri="{BB962C8B-B14F-4D97-AF65-F5344CB8AC3E}">
        <p14:creationId xmlns:p14="http://schemas.microsoft.com/office/powerpoint/2010/main" val="2460185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0B81BA-32FF-D26D-6C16-41BD9FC88E0D}"/>
              </a:ext>
            </a:extLst>
          </p:cNvPr>
          <p:cNvSpPr>
            <a:spLocks noGrp="1"/>
          </p:cNvSpPr>
          <p:nvPr>
            <p:ph type="body" idx="1"/>
          </p:nvPr>
        </p:nvSpPr>
        <p:spPr>
          <a:xfrm>
            <a:off x="311700" y="863550"/>
            <a:ext cx="8520600" cy="3416400"/>
          </a:xfrm>
        </p:spPr>
        <p:txBody>
          <a:bodyPr/>
          <a:lstStyle/>
          <a:p>
            <a:pPr algn="just">
              <a:buClr>
                <a:schemeClr val="tx1"/>
              </a:buClr>
            </a:pPr>
            <a:r>
              <a:rPr lang="en-US" dirty="0">
                <a:solidFill>
                  <a:schemeClr val="accent2"/>
                </a:solidFill>
              </a:rPr>
              <a:t>We have a total of 8872 cancelation requests.</a:t>
            </a:r>
          </a:p>
          <a:p>
            <a:pPr algn="just">
              <a:buClr>
                <a:schemeClr val="tx1"/>
              </a:buClr>
            </a:pPr>
            <a:r>
              <a:rPr lang="en-US" dirty="0">
                <a:solidFill>
                  <a:schemeClr val="accent2"/>
                </a:solidFill>
              </a:rPr>
              <a:t>We will drop the cancellation invoice from the main dataset So that it will affect the insights.</a:t>
            </a:r>
          </a:p>
          <a:p>
            <a:pPr algn="just">
              <a:buClr>
                <a:schemeClr val="tx1"/>
              </a:buClr>
            </a:pPr>
            <a:r>
              <a:rPr lang="en-US" dirty="0">
                <a:solidFill>
                  <a:schemeClr val="accent2"/>
                </a:solidFill>
              </a:rPr>
              <a:t>Now we will do EDA using five different parameters:</a:t>
            </a:r>
          </a:p>
          <a:p>
            <a:pPr algn="just">
              <a:buClr>
                <a:schemeClr val="tx1"/>
              </a:buClr>
              <a:buFont typeface="+mj-lt"/>
              <a:buAutoNum type="arabicPeriod"/>
            </a:pPr>
            <a:r>
              <a:rPr lang="en-US" dirty="0">
                <a:solidFill>
                  <a:schemeClr val="accent2"/>
                </a:solidFill>
                <a:latin typeface="Courier New" panose="02070309020205020404" pitchFamily="49" charset="0"/>
                <a:cs typeface="Courier New" panose="02070309020205020404" pitchFamily="49" charset="0"/>
              </a:rPr>
              <a:t>Country</a:t>
            </a:r>
          </a:p>
          <a:p>
            <a:pPr algn="just">
              <a:buClr>
                <a:schemeClr val="tx1"/>
              </a:buClr>
              <a:buFont typeface="+mj-lt"/>
              <a:buAutoNum type="arabicPeriod"/>
            </a:pPr>
            <a:r>
              <a:rPr lang="en-US" dirty="0">
                <a:solidFill>
                  <a:schemeClr val="accent2"/>
                </a:solidFill>
                <a:latin typeface="Courier New" panose="02070309020205020404" pitchFamily="49" charset="0"/>
                <a:cs typeface="Courier New" panose="02070309020205020404" pitchFamily="49" charset="0"/>
              </a:rPr>
              <a:t>Quantity</a:t>
            </a:r>
          </a:p>
          <a:p>
            <a:pPr algn="just">
              <a:buClr>
                <a:schemeClr val="tx1"/>
              </a:buClr>
              <a:buFont typeface="+mj-lt"/>
              <a:buAutoNum type="arabicPeriod"/>
            </a:pPr>
            <a:r>
              <a:rPr lang="en-US" dirty="0">
                <a:solidFill>
                  <a:schemeClr val="accent2"/>
                </a:solidFill>
                <a:latin typeface="Courier New" panose="02070309020205020404" pitchFamily="49" charset="0"/>
                <a:cs typeface="Courier New" panose="02070309020205020404" pitchFamily="49" charset="0"/>
              </a:rPr>
              <a:t>Product</a:t>
            </a:r>
          </a:p>
          <a:p>
            <a:pPr algn="just">
              <a:buClr>
                <a:schemeClr val="tx1"/>
              </a:buClr>
              <a:buFont typeface="+mj-lt"/>
              <a:buAutoNum type="arabicPeriod"/>
            </a:pPr>
            <a:r>
              <a:rPr lang="en-US" dirty="0">
                <a:solidFill>
                  <a:schemeClr val="accent2"/>
                </a:solidFill>
                <a:latin typeface="Courier New" panose="02070309020205020404" pitchFamily="49" charset="0"/>
                <a:cs typeface="Courier New" panose="02070309020205020404" pitchFamily="49" charset="0"/>
              </a:rPr>
              <a:t>Time</a:t>
            </a:r>
          </a:p>
          <a:p>
            <a:pPr algn="just">
              <a:buClr>
                <a:schemeClr val="tx1"/>
              </a:buClr>
              <a:buFont typeface="+mj-lt"/>
              <a:buAutoNum type="arabicPeriod"/>
            </a:pPr>
            <a:r>
              <a:rPr lang="en-US" dirty="0">
                <a:solidFill>
                  <a:schemeClr val="accent2"/>
                </a:solidFill>
                <a:latin typeface="Courier New" panose="02070309020205020404" pitchFamily="49" charset="0"/>
                <a:cs typeface="Courier New" panose="02070309020205020404" pitchFamily="49" charset="0"/>
              </a:rPr>
              <a:t>Amount</a:t>
            </a:r>
          </a:p>
          <a:p>
            <a:pPr algn="just">
              <a:buClr>
                <a:schemeClr val="tx1"/>
              </a:buClr>
              <a:buFont typeface="+mj-lt"/>
              <a:buAutoNum type="arabicPeriod"/>
            </a:pPr>
            <a:r>
              <a:rPr lang="en-US" dirty="0">
                <a:solidFill>
                  <a:schemeClr val="accent2"/>
                </a:solidFill>
                <a:latin typeface="Courier New" panose="02070309020205020404" pitchFamily="49" charset="0"/>
                <a:cs typeface="Courier New" panose="02070309020205020404" pitchFamily="49" charset="0"/>
              </a:rPr>
              <a:t>Cancellation</a:t>
            </a:r>
          </a:p>
          <a:p>
            <a:pPr algn="just">
              <a:buClr>
                <a:schemeClr val="tx1"/>
              </a:buClr>
            </a:pPr>
            <a:endParaRPr lang="en-US" dirty="0">
              <a:solidFill>
                <a:schemeClr val="accent2"/>
              </a:solidFill>
            </a:endParaRPr>
          </a:p>
        </p:txBody>
      </p:sp>
    </p:spTree>
    <p:extLst>
      <p:ext uri="{BB962C8B-B14F-4D97-AF65-F5344CB8AC3E}">
        <p14:creationId xmlns:p14="http://schemas.microsoft.com/office/powerpoint/2010/main" val="2632826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54DA-6CCA-61AE-E20E-0A03AA10860F}"/>
              </a:ext>
            </a:extLst>
          </p:cNvPr>
          <p:cNvSpPr>
            <a:spLocks noGrp="1"/>
          </p:cNvSpPr>
          <p:nvPr>
            <p:ph type="title"/>
          </p:nvPr>
        </p:nvSpPr>
        <p:spPr/>
        <p:txBody>
          <a:bodyPr/>
          <a:lstStyle/>
          <a:p>
            <a:r>
              <a:rPr lang="en-US" dirty="0"/>
              <a:t>Country</a:t>
            </a:r>
          </a:p>
        </p:txBody>
      </p:sp>
      <p:sp>
        <p:nvSpPr>
          <p:cNvPr id="3" name="Text Placeholder 2">
            <a:extLst>
              <a:ext uri="{FF2B5EF4-FFF2-40B4-BE49-F238E27FC236}">
                <a16:creationId xmlns:a16="http://schemas.microsoft.com/office/drawing/2014/main" id="{A3172C02-0F96-17DD-CB55-A7C6282DC292}"/>
              </a:ext>
            </a:extLst>
          </p:cNvPr>
          <p:cNvSpPr>
            <a:spLocks noGrp="1"/>
          </p:cNvSpPr>
          <p:nvPr>
            <p:ph type="body" idx="1"/>
          </p:nvPr>
        </p:nvSpPr>
        <p:spPr/>
        <p:txBody>
          <a:bodyPr/>
          <a:lstStyle/>
          <a:p>
            <a:pPr algn="just">
              <a:buClr>
                <a:schemeClr val="tx1"/>
              </a:buClr>
            </a:pPr>
            <a:r>
              <a:rPr lang="en-US" dirty="0">
                <a:solidFill>
                  <a:schemeClr val="accent2"/>
                </a:solidFill>
              </a:rPr>
              <a:t>We have a total of 38 unique values for Country. </a:t>
            </a:r>
          </a:p>
          <a:p>
            <a:pPr algn="just">
              <a:buClr>
                <a:schemeClr val="tx1"/>
              </a:buClr>
            </a:pPr>
            <a:r>
              <a:rPr lang="en-US" dirty="0">
                <a:solidFill>
                  <a:schemeClr val="accent2"/>
                </a:solidFill>
              </a:rPr>
              <a:t>Most of the orders are from the United Kingdom, Germany, France, EIRE, and Belgium While the least orders are from Lebanon, Saudi Arabia, Brazil, and RSA.</a:t>
            </a:r>
          </a:p>
          <a:p>
            <a:pPr algn="just">
              <a:buClr>
                <a:schemeClr val="tx1"/>
              </a:buClr>
            </a:pPr>
            <a:endParaRPr lang="en-US" dirty="0">
              <a:solidFill>
                <a:schemeClr val="accent2"/>
              </a:solidFill>
            </a:endParaRPr>
          </a:p>
        </p:txBody>
      </p:sp>
      <p:pic>
        <p:nvPicPr>
          <p:cNvPr id="5" name="Picture 4">
            <a:extLst>
              <a:ext uri="{FF2B5EF4-FFF2-40B4-BE49-F238E27FC236}">
                <a16:creationId xmlns:a16="http://schemas.microsoft.com/office/drawing/2014/main" id="{0EF92534-B5D6-8815-679D-E82E00ADA5F2}"/>
              </a:ext>
            </a:extLst>
          </p:cNvPr>
          <p:cNvPicPr>
            <a:picLocks noChangeAspect="1"/>
          </p:cNvPicPr>
          <p:nvPr/>
        </p:nvPicPr>
        <p:blipFill rotWithShape="1">
          <a:blip r:embed="rId2"/>
          <a:srcRect l="6818" t="33579" r="703" b="14583"/>
          <a:stretch/>
        </p:blipFill>
        <p:spPr>
          <a:xfrm>
            <a:off x="375994" y="2477194"/>
            <a:ext cx="8456306" cy="2666306"/>
          </a:xfrm>
          <a:prstGeom prst="rect">
            <a:avLst/>
          </a:prstGeom>
        </p:spPr>
      </p:pic>
    </p:spTree>
    <p:extLst>
      <p:ext uri="{BB962C8B-B14F-4D97-AF65-F5344CB8AC3E}">
        <p14:creationId xmlns:p14="http://schemas.microsoft.com/office/powerpoint/2010/main" val="2398896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DD743-8602-5751-CB15-ED388068288E}"/>
              </a:ext>
            </a:extLst>
          </p:cNvPr>
          <p:cNvSpPr>
            <a:spLocks noGrp="1"/>
          </p:cNvSpPr>
          <p:nvPr>
            <p:ph type="title"/>
          </p:nvPr>
        </p:nvSpPr>
        <p:spPr/>
        <p:txBody>
          <a:bodyPr/>
          <a:lstStyle/>
          <a:p>
            <a:r>
              <a:rPr lang="en-US" dirty="0"/>
              <a:t>Quantity</a:t>
            </a:r>
          </a:p>
        </p:txBody>
      </p:sp>
      <p:sp>
        <p:nvSpPr>
          <p:cNvPr id="3" name="Text Placeholder 2">
            <a:extLst>
              <a:ext uri="{FF2B5EF4-FFF2-40B4-BE49-F238E27FC236}">
                <a16:creationId xmlns:a16="http://schemas.microsoft.com/office/drawing/2014/main" id="{5C3C3762-474D-2F9F-C12A-BF1C8F5C5F91}"/>
              </a:ext>
            </a:extLst>
          </p:cNvPr>
          <p:cNvSpPr>
            <a:spLocks noGrp="1"/>
          </p:cNvSpPr>
          <p:nvPr>
            <p:ph type="body" idx="1"/>
          </p:nvPr>
        </p:nvSpPr>
        <p:spPr/>
        <p:txBody>
          <a:bodyPr/>
          <a:lstStyle/>
          <a:p>
            <a:pPr>
              <a:buClr>
                <a:schemeClr val="tx1"/>
              </a:buClr>
            </a:pPr>
            <a:r>
              <a:rPr lang="en-US" dirty="0">
                <a:solidFill>
                  <a:schemeClr val="accent2"/>
                </a:solidFill>
              </a:rPr>
              <a:t>Product with the highest order quantity is </a:t>
            </a:r>
            <a:r>
              <a:rPr lang="en-US" b="1" dirty="0">
                <a:solidFill>
                  <a:schemeClr val="accent2"/>
                </a:solidFill>
              </a:rPr>
              <a:t>Paper Craft, Little Birdie</a:t>
            </a:r>
            <a:r>
              <a:rPr lang="en-US" dirty="0">
                <a:solidFill>
                  <a:schemeClr val="accent2"/>
                </a:solidFill>
              </a:rPr>
              <a:t>. While the least ordered product is </a:t>
            </a:r>
            <a:r>
              <a:rPr lang="en-US" b="1" dirty="0">
                <a:solidFill>
                  <a:schemeClr val="accent2"/>
                </a:solidFill>
              </a:rPr>
              <a:t>Marie Antoinette Trinket Box Gold</a:t>
            </a:r>
            <a:r>
              <a:rPr lang="en-US" dirty="0">
                <a:solidFill>
                  <a:schemeClr val="accent2"/>
                </a:solidFill>
              </a:rPr>
              <a:t>.</a:t>
            </a:r>
          </a:p>
        </p:txBody>
      </p:sp>
      <p:pic>
        <p:nvPicPr>
          <p:cNvPr id="5" name="Picture 4">
            <a:extLst>
              <a:ext uri="{FF2B5EF4-FFF2-40B4-BE49-F238E27FC236}">
                <a16:creationId xmlns:a16="http://schemas.microsoft.com/office/drawing/2014/main" id="{D73CE247-888A-0D4F-15B9-EF882BD8E762}"/>
              </a:ext>
            </a:extLst>
          </p:cNvPr>
          <p:cNvPicPr>
            <a:picLocks noChangeAspect="1"/>
          </p:cNvPicPr>
          <p:nvPr/>
        </p:nvPicPr>
        <p:blipFill rotWithShape="1">
          <a:blip r:embed="rId2"/>
          <a:srcRect l="7500" t="32500" r="860" b="12222"/>
          <a:stretch/>
        </p:blipFill>
        <p:spPr>
          <a:xfrm>
            <a:off x="311700" y="2228850"/>
            <a:ext cx="8379619" cy="2843212"/>
          </a:xfrm>
          <a:prstGeom prst="rect">
            <a:avLst/>
          </a:prstGeom>
        </p:spPr>
      </p:pic>
    </p:spTree>
    <p:extLst>
      <p:ext uri="{BB962C8B-B14F-4D97-AF65-F5344CB8AC3E}">
        <p14:creationId xmlns:p14="http://schemas.microsoft.com/office/powerpoint/2010/main" val="316187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E22D7-388C-DC17-91A6-E1219F2E9D5F}"/>
              </a:ext>
            </a:extLst>
          </p:cNvPr>
          <p:cNvSpPr>
            <a:spLocks noGrp="1"/>
          </p:cNvSpPr>
          <p:nvPr>
            <p:ph type="title"/>
          </p:nvPr>
        </p:nvSpPr>
        <p:spPr/>
        <p:txBody>
          <a:bodyPr/>
          <a:lstStyle/>
          <a:p>
            <a:r>
              <a:rPr lang="en-US" dirty="0"/>
              <a:t>Product</a:t>
            </a:r>
          </a:p>
        </p:txBody>
      </p:sp>
      <p:sp>
        <p:nvSpPr>
          <p:cNvPr id="3" name="Text Placeholder 2">
            <a:extLst>
              <a:ext uri="{FF2B5EF4-FFF2-40B4-BE49-F238E27FC236}">
                <a16:creationId xmlns:a16="http://schemas.microsoft.com/office/drawing/2014/main" id="{2C22BFB5-8467-473E-1931-F4677C1ED773}"/>
              </a:ext>
            </a:extLst>
          </p:cNvPr>
          <p:cNvSpPr>
            <a:spLocks noGrp="1"/>
          </p:cNvSpPr>
          <p:nvPr>
            <p:ph type="body" idx="1"/>
          </p:nvPr>
        </p:nvSpPr>
        <p:spPr/>
        <p:txBody>
          <a:bodyPr/>
          <a:lstStyle/>
          <a:p>
            <a:pPr algn="just">
              <a:buClr>
                <a:schemeClr val="tx1"/>
              </a:buClr>
            </a:pPr>
            <a:r>
              <a:rPr lang="en-US" b="1" dirty="0">
                <a:solidFill>
                  <a:schemeClr val="accent2"/>
                </a:solidFill>
              </a:rPr>
              <a:t>Regency cake stand 3 tier </a:t>
            </a:r>
            <a:r>
              <a:rPr lang="en-US" dirty="0">
                <a:solidFill>
                  <a:schemeClr val="accent2"/>
                </a:solidFill>
              </a:rPr>
              <a:t>has been bought by most of the customers and the </a:t>
            </a:r>
            <a:r>
              <a:rPr lang="en-US" b="1" dirty="0">
                <a:solidFill>
                  <a:schemeClr val="accent2"/>
                </a:solidFill>
              </a:rPr>
              <a:t>Silver and Black Orbit Necklace </a:t>
            </a:r>
            <a:r>
              <a:rPr lang="en-US" dirty="0">
                <a:solidFill>
                  <a:schemeClr val="accent2"/>
                </a:solidFill>
              </a:rPr>
              <a:t>has been bought only once.</a:t>
            </a:r>
          </a:p>
        </p:txBody>
      </p:sp>
      <p:pic>
        <p:nvPicPr>
          <p:cNvPr id="5" name="Picture 4">
            <a:extLst>
              <a:ext uri="{FF2B5EF4-FFF2-40B4-BE49-F238E27FC236}">
                <a16:creationId xmlns:a16="http://schemas.microsoft.com/office/drawing/2014/main" id="{6EF1B8AF-03FE-6CB0-03D2-738A8AE083E3}"/>
              </a:ext>
            </a:extLst>
          </p:cNvPr>
          <p:cNvPicPr>
            <a:picLocks noChangeAspect="1"/>
          </p:cNvPicPr>
          <p:nvPr/>
        </p:nvPicPr>
        <p:blipFill rotWithShape="1">
          <a:blip r:embed="rId2"/>
          <a:srcRect l="7500" t="37083" r="1406" b="8652"/>
          <a:stretch/>
        </p:blipFill>
        <p:spPr>
          <a:xfrm>
            <a:off x="311700" y="2264567"/>
            <a:ext cx="8329613" cy="2791095"/>
          </a:xfrm>
          <a:prstGeom prst="rect">
            <a:avLst/>
          </a:prstGeom>
        </p:spPr>
      </p:pic>
    </p:spTree>
    <p:extLst>
      <p:ext uri="{BB962C8B-B14F-4D97-AF65-F5344CB8AC3E}">
        <p14:creationId xmlns:p14="http://schemas.microsoft.com/office/powerpoint/2010/main" val="731966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F185-196E-42DE-D3A4-8F4B3DEAA2B1}"/>
              </a:ext>
            </a:extLst>
          </p:cNvPr>
          <p:cNvSpPr>
            <a:spLocks noGrp="1"/>
          </p:cNvSpPr>
          <p:nvPr>
            <p:ph type="title"/>
          </p:nvPr>
        </p:nvSpPr>
        <p:spPr>
          <a:xfrm>
            <a:off x="190256" y="182887"/>
            <a:ext cx="8520600" cy="572700"/>
          </a:xfrm>
        </p:spPr>
        <p:txBody>
          <a:bodyPr/>
          <a:lstStyle/>
          <a:p>
            <a:r>
              <a:rPr lang="en-US" dirty="0"/>
              <a:t>Time</a:t>
            </a:r>
          </a:p>
        </p:txBody>
      </p:sp>
      <p:sp>
        <p:nvSpPr>
          <p:cNvPr id="3" name="Text Placeholder 2">
            <a:extLst>
              <a:ext uri="{FF2B5EF4-FFF2-40B4-BE49-F238E27FC236}">
                <a16:creationId xmlns:a16="http://schemas.microsoft.com/office/drawing/2014/main" id="{B5815650-F316-83A2-1CBC-9B6959DFB323}"/>
              </a:ext>
            </a:extLst>
          </p:cNvPr>
          <p:cNvSpPr>
            <a:spLocks noGrp="1"/>
          </p:cNvSpPr>
          <p:nvPr>
            <p:ph type="body" idx="1"/>
          </p:nvPr>
        </p:nvSpPr>
        <p:spPr>
          <a:xfrm>
            <a:off x="190256" y="857249"/>
            <a:ext cx="8413444" cy="3314737"/>
          </a:xfrm>
        </p:spPr>
        <p:txBody>
          <a:bodyPr/>
          <a:lstStyle/>
          <a:p>
            <a:pPr algn="just">
              <a:buClr>
                <a:schemeClr val="tx1"/>
              </a:buClr>
            </a:pPr>
            <a:r>
              <a:rPr lang="en-US" sz="1400" dirty="0">
                <a:solidFill>
                  <a:schemeClr val="accent2"/>
                </a:solidFill>
              </a:rPr>
              <a:t>Most of the purchases are made in the month of November and the Least purchase has been made in January.</a:t>
            </a:r>
          </a:p>
          <a:p>
            <a:pPr algn="just">
              <a:buClr>
                <a:schemeClr val="tx1"/>
              </a:buClr>
            </a:pPr>
            <a:r>
              <a:rPr lang="en-US" sz="1400" dirty="0">
                <a:solidFill>
                  <a:schemeClr val="accent2"/>
                </a:solidFill>
              </a:rPr>
              <a:t>Most of the purchases are made on Thursday while there is no purchase made on Saturday, I guess it Non-functioning day.</a:t>
            </a:r>
          </a:p>
          <a:p>
            <a:pPr algn="just">
              <a:buClr>
                <a:schemeClr val="tx1"/>
              </a:buClr>
            </a:pPr>
            <a:r>
              <a:rPr lang="en-US" sz="1400" dirty="0">
                <a:solidFill>
                  <a:schemeClr val="accent2"/>
                </a:solidFill>
              </a:rPr>
              <a:t>Most of the purchases are made in the afternoon while almost negligible purchases are made at the night.</a:t>
            </a:r>
          </a:p>
        </p:txBody>
      </p:sp>
      <p:pic>
        <p:nvPicPr>
          <p:cNvPr id="5" name="Picture 4">
            <a:extLst>
              <a:ext uri="{FF2B5EF4-FFF2-40B4-BE49-F238E27FC236}">
                <a16:creationId xmlns:a16="http://schemas.microsoft.com/office/drawing/2014/main" id="{ED555BDF-28D2-F73D-F209-F72198AC7AF3}"/>
              </a:ext>
            </a:extLst>
          </p:cNvPr>
          <p:cNvPicPr>
            <a:picLocks noChangeAspect="1"/>
          </p:cNvPicPr>
          <p:nvPr/>
        </p:nvPicPr>
        <p:blipFill rotWithShape="1">
          <a:blip r:embed="rId2"/>
          <a:srcRect l="6817" t="33578" r="9375" b="11172"/>
          <a:stretch/>
        </p:blipFill>
        <p:spPr>
          <a:xfrm>
            <a:off x="1592356" y="2343149"/>
            <a:ext cx="7551643" cy="2800351"/>
          </a:xfrm>
          <a:prstGeom prst="rect">
            <a:avLst/>
          </a:prstGeom>
        </p:spPr>
      </p:pic>
    </p:spTree>
    <p:extLst>
      <p:ext uri="{BB962C8B-B14F-4D97-AF65-F5344CB8AC3E}">
        <p14:creationId xmlns:p14="http://schemas.microsoft.com/office/powerpoint/2010/main" val="1429039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517DC-544A-506E-EC5B-02CF8D549664}"/>
              </a:ext>
            </a:extLst>
          </p:cNvPr>
          <p:cNvSpPr>
            <a:spLocks noGrp="1"/>
          </p:cNvSpPr>
          <p:nvPr>
            <p:ph type="title"/>
          </p:nvPr>
        </p:nvSpPr>
        <p:spPr/>
        <p:txBody>
          <a:bodyPr/>
          <a:lstStyle/>
          <a:p>
            <a:r>
              <a:rPr lang="en-US" dirty="0"/>
              <a:t>Total Amount</a:t>
            </a:r>
          </a:p>
        </p:txBody>
      </p:sp>
      <p:sp>
        <p:nvSpPr>
          <p:cNvPr id="3" name="Text Placeholder 2">
            <a:extLst>
              <a:ext uri="{FF2B5EF4-FFF2-40B4-BE49-F238E27FC236}">
                <a16:creationId xmlns:a16="http://schemas.microsoft.com/office/drawing/2014/main" id="{E8C01B20-ACED-D791-90F6-651B5DA55E39}"/>
              </a:ext>
            </a:extLst>
          </p:cNvPr>
          <p:cNvSpPr>
            <a:spLocks noGrp="1"/>
          </p:cNvSpPr>
          <p:nvPr>
            <p:ph type="body" idx="1"/>
          </p:nvPr>
        </p:nvSpPr>
        <p:spPr/>
        <p:txBody>
          <a:bodyPr/>
          <a:lstStyle/>
          <a:p>
            <a:pPr algn="just">
              <a:buClr>
                <a:schemeClr val="tx1"/>
              </a:buClr>
            </a:pPr>
            <a:r>
              <a:rPr lang="en-US" dirty="0">
                <a:solidFill>
                  <a:schemeClr val="accent2"/>
                </a:solidFill>
              </a:rPr>
              <a:t>Highest purchase total amount of $ </a:t>
            </a:r>
            <a:r>
              <a:rPr lang="en-US" b="0" i="0" dirty="0">
                <a:solidFill>
                  <a:srgbClr val="212121"/>
                </a:solidFill>
                <a:effectLst/>
                <a:latin typeface="Roboto" panose="02000000000000000000" pitchFamily="2" charset="0"/>
              </a:rPr>
              <a:t>1,68,469</a:t>
            </a:r>
            <a:r>
              <a:rPr lang="en-US" dirty="0">
                <a:solidFill>
                  <a:schemeClr val="accent2"/>
                </a:solidFill>
              </a:rPr>
              <a:t> made by a Customer with CustomerID 16446.</a:t>
            </a:r>
          </a:p>
          <a:p>
            <a:pPr algn="just">
              <a:buClr>
                <a:schemeClr val="tx1"/>
              </a:buClr>
            </a:pPr>
            <a:r>
              <a:rPr lang="en-US" dirty="0">
                <a:solidFill>
                  <a:schemeClr val="accent2"/>
                </a:solidFill>
              </a:rPr>
              <a:t>Least purchase total amount is $ 3.75  by Customer with CustomerID 16738.</a:t>
            </a:r>
          </a:p>
        </p:txBody>
      </p:sp>
      <p:pic>
        <p:nvPicPr>
          <p:cNvPr id="7" name="Picture 6">
            <a:extLst>
              <a:ext uri="{FF2B5EF4-FFF2-40B4-BE49-F238E27FC236}">
                <a16:creationId xmlns:a16="http://schemas.microsoft.com/office/drawing/2014/main" id="{B1867E0C-2D96-EACB-1410-734F791E90E9}"/>
              </a:ext>
            </a:extLst>
          </p:cNvPr>
          <p:cNvPicPr>
            <a:picLocks noChangeAspect="1"/>
          </p:cNvPicPr>
          <p:nvPr/>
        </p:nvPicPr>
        <p:blipFill rotWithShape="1">
          <a:blip r:embed="rId2"/>
          <a:srcRect l="7657" t="38195" r="1406" b="13611"/>
          <a:stretch/>
        </p:blipFill>
        <p:spPr>
          <a:xfrm>
            <a:off x="516975" y="2571750"/>
            <a:ext cx="8315325" cy="2478883"/>
          </a:xfrm>
          <a:prstGeom prst="rect">
            <a:avLst/>
          </a:prstGeom>
        </p:spPr>
      </p:pic>
    </p:spTree>
    <p:extLst>
      <p:ext uri="{BB962C8B-B14F-4D97-AF65-F5344CB8AC3E}">
        <p14:creationId xmlns:p14="http://schemas.microsoft.com/office/powerpoint/2010/main" val="1329859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150FC-6A92-81CC-CD6C-8F4767D8367D}"/>
              </a:ext>
            </a:extLst>
          </p:cNvPr>
          <p:cNvSpPr>
            <a:spLocks noGrp="1"/>
          </p:cNvSpPr>
          <p:nvPr>
            <p:ph type="title"/>
          </p:nvPr>
        </p:nvSpPr>
        <p:spPr>
          <a:xfrm>
            <a:off x="311700" y="380731"/>
            <a:ext cx="8520600" cy="572700"/>
          </a:xfrm>
        </p:spPr>
        <p:txBody>
          <a:bodyPr/>
          <a:lstStyle/>
          <a:p>
            <a:r>
              <a:rPr lang="en-US" dirty="0"/>
              <a:t>Cancellation</a:t>
            </a:r>
          </a:p>
        </p:txBody>
      </p:sp>
      <p:sp>
        <p:nvSpPr>
          <p:cNvPr id="3" name="Text Placeholder 2">
            <a:extLst>
              <a:ext uri="{FF2B5EF4-FFF2-40B4-BE49-F238E27FC236}">
                <a16:creationId xmlns:a16="http://schemas.microsoft.com/office/drawing/2014/main" id="{5BB52AAF-90C1-F9DB-AA3C-1243D9E01C36}"/>
              </a:ext>
            </a:extLst>
          </p:cNvPr>
          <p:cNvSpPr>
            <a:spLocks noGrp="1"/>
          </p:cNvSpPr>
          <p:nvPr>
            <p:ph type="body" idx="1"/>
          </p:nvPr>
        </p:nvSpPr>
        <p:spPr>
          <a:xfrm>
            <a:off x="311700" y="1031031"/>
            <a:ext cx="8520600" cy="3416400"/>
          </a:xfrm>
        </p:spPr>
        <p:txBody>
          <a:bodyPr/>
          <a:lstStyle/>
          <a:p>
            <a:pPr algn="just">
              <a:buClr>
                <a:schemeClr val="tx1"/>
              </a:buClr>
            </a:pPr>
            <a:r>
              <a:rPr lang="en-US" dirty="0">
                <a:solidFill>
                  <a:schemeClr val="accent2"/>
                </a:solidFill>
              </a:rPr>
              <a:t>Since most of the orders are from the UK then it’s obvious that it will be having most cancellation requests.</a:t>
            </a:r>
          </a:p>
          <a:p>
            <a:pPr algn="just">
              <a:buClr>
                <a:schemeClr val="tx1"/>
              </a:buClr>
            </a:pPr>
            <a:r>
              <a:rPr lang="en-US" dirty="0">
                <a:solidFill>
                  <a:schemeClr val="accent2"/>
                </a:solidFill>
              </a:rPr>
              <a:t>The country with the least order cancellations are Saudi Arabia, Greece and European Community.</a:t>
            </a:r>
          </a:p>
        </p:txBody>
      </p:sp>
      <p:pic>
        <p:nvPicPr>
          <p:cNvPr id="5" name="Picture 4">
            <a:extLst>
              <a:ext uri="{FF2B5EF4-FFF2-40B4-BE49-F238E27FC236}">
                <a16:creationId xmlns:a16="http://schemas.microsoft.com/office/drawing/2014/main" id="{9A6BBE87-6A69-DFCE-8D98-05272831BE6B}"/>
              </a:ext>
            </a:extLst>
          </p:cNvPr>
          <p:cNvPicPr>
            <a:picLocks noChangeAspect="1"/>
          </p:cNvPicPr>
          <p:nvPr/>
        </p:nvPicPr>
        <p:blipFill rotWithShape="1">
          <a:blip r:embed="rId2"/>
          <a:srcRect l="7500" t="35972" r="1797" b="12500"/>
          <a:stretch/>
        </p:blipFill>
        <p:spPr>
          <a:xfrm>
            <a:off x="311700" y="2493167"/>
            <a:ext cx="8293894" cy="2650333"/>
          </a:xfrm>
          <a:prstGeom prst="rect">
            <a:avLst/>
          </a:prstGeom>
        </p:spPr>
      </p:pic>
    </p:spTree>
    <p:extLst>
      <p:ext uri="{BB962C8B-B14F-4D97-AF65-F5344CB8AC3E}">
        <p14:creationId xmlns:p14="http://schemas.microsoft.com/office/powerpoint/2010/main" val="3098912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79875-917D-D095-BBD8-7E95CD3F813E}"/>
              </a:ext>
            </a:extLst>
          </p:cNvPr>
          <p:cNvSpPr>
            <a:spLocks noGrp="1"/>
          </p:cNvSpPr>
          <p:nvPr>
            <p:ph type="title"/>
          </p:nvPr>
        </p:nvSpPr>
        <p:spPr/>
        <p:txBody>
          <a:bodyPr/>
          <a:lstStyle/>
          <a:p>
            <a:r>
              <a:rPr lang="en-US" b="1" dirty="0"/>
              <a:t>Business Context</a:t>
            </a:r>
          </a:p>
        </p:txBody>
      </p:sp>
      <p:sp>
        <p:nvSpPr>
          <p:cNvPr id="5" name="Text Placeholder 4">
            <a:extLst>
              <a:ext uri="{FF2B5EF4-FFF2-40B4-BE49-F238E27FC236}">
                <a16:creationId xmlns:a16="http://schemas.microsoft.com/office/drawing/2014/main" id="{2ACD7056-DAD3-EB4D-CAA2-2ADC63E56D44}"/>
              </a:ext>
            </a:extLst>
          </p:cNvPr>
          <p:cNvSpPr>
            <a:spLocks noGrp="1"/>
          </p:cNvSpPr>
          <p:nvPr>
            <p:ph type="body" idx="1"/>
          </p:nvPr>
        </p:nvSpPr>
        <p:spPr/>
        <p:txBody>
          <a:bodyPr/>
          <a:lstStyle/>
          <a:p>
            <a:pPr algn="just">
              <a:buClr>
                <a:schemeClr val="tx1"/>
              </a:buClr>
            </a:pPr>
            <a:r>
              <a:rPr lang="en-IN" b="0" i="0" dirty="0">
                <a:solidFill>
                  <a:srgbClr val="212121"/>
                </a:solidFill>
                <a:effectLst/>
                <a:latin typeface="Roboto" panose="02000000000000000000" pitchFamily="2" charset="0"/>
              </a:rPr>
              <a:t>In this project, your task is to identify major customer segments on a transnational data set that contains all the transactions occurring between 01/12/2010 and 09/12/2011 for a UK-based and registered non-store online retail. The company mainly sells unique all-occasion gifts. Many customers of the company are wholesalers.</a:t>
            </a:r>
          </a:p>
        </p:txBody>
      </p:sp>
    </p:spTree>
    <p:extLst>
      <p:ext uri="{BB962C8B-B14F-4D97-AF65-F5344CB8AC3E}">
        <p14:creationId xmlns:p14="http://schemas.microsoft.com/office/powerpoint/2010/main" val="2520851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FC029-DB9A-16B2-BC0A-1786813E8B9F}"/>
              </a:ext>
            </a:extLst>
          </p:cNvPr>
          <p:cNvSpPr>
            <a:spLocks noGrp="1"/>
          </p:cNvSpPr>
          <p:nvPr>
            <p:ph type="title"/>
          </p:nvPr>
        </p:nvSpPr>
        <p:spPr/>
        <p:txBody>
          <a:bodyPr/>
          <a:lstStyle/>
          <a:p>
            <a:r>
              <a:rPr lang="en-US" b="1" dirty="0">
                <a:solidFill>
                  <a:schemeClr val="tx1"/>
                </a:solidFill>
              </a:rPr>
              <a:t>4. Feature Engineering</a:t>
            </a:r>
            <a:br>
              <a:rPr lang="en-US" b="1" dirty="0">
                <a:solidFill>
                  <a:schemeClr val="tx1"/>
                </a:solidFill>
              </a:rPr>
            </a:br>
            <a:endParaRPr lang="en-US" b="1" dirty="0">
              <a:solidFill>
                <a:schemeClr val="tx1"/>
              </a:solidFill>
            </a:endParaRPr>
          </a:p>
        </p:txBody>
      </p:sp>
      <p:sp>
        <p:nvSpPr>
          <p:cNvPr id="3" name="Text Placeholder 2">
            <a:extLst>
              <a:ext uri="{FF2B5EF4-FFF2-40B4-BE49-F238E27FC236}">
                <a16:creationId xmlns:a16="http://schemas.microsoft.com/office/drawing/2014/main" id="{BDCF473B-3997-9343-C584-3DB6A4CBAB55}"/>
              </a:ext>
            </a:extLst>
          </p:cNvPr>
          <p:cNvSpPr>
            <a:spLocks noGrp="1"/>
          </p:cNvSpPr>
          <p:nvPr>
            <p:ph type="body" idx="1"/>
          </p:nvPr>
        </p:nvSpPr>
        <p:spPr/>
        <p:txBody>
          <a:bodyPr/>
          <a:lstStyle/>
          <a:p>
            <a:pPr algn="just">
              <a:lnSpc>
                <a:spcPct val="150000"/>
              </a:lnSpc>
              <a:buClr>
                <a:schemeClr val="tx1"/>
              </a:buClr>
            </a:pPr>
            <a:r>
              <a:rPr lang="en-IN" i="0" dirty="0">
                <a:solidFill>
                  <a:srgbClr val="333333"/>
                </a:solidFill>
                <a:effectLst/>
                <a:latin typeface="inter-bold"/>
              </a:rPr>
              <a:t>Feature engineering is the pre-processing step of machine learning, which is used to transform raw data into features that can be used for creating a predictive model using Machine learning or statistical Modelling</a:t>
            </a:r>
            <a:r>
              <a:rPr lang="en-IN" i="0" dirty="0">
                <a:solidFill>
                  <a:srgbClr val="333333"/>
                </a:solidFill>
                <a:effectLst/>
                <a:latin typeface="inter-regular"/>
              </a:rPr>
              <a:t>. </a:t>
            </a:r>
          </a:p>
          <a:p>
            <a:pPr algn="just">
              <a:lnSpc>
                <a:spcPct val="150000"/>
              </a:lnSpc>
              <a:buClr>
                <a:schemeClr val="tx1"/>
              </a:buClr>
            </a:pPr>
            <a:r>
              <a:rPr lang="en-IN" dirty="0">
                <a:solidFill>
                  <a:srgbClr val="333333"/>
                </a:solidFill>
                <a:latin typeface="inter-regular"/>
              </a:rPr>
              <a:t>Here we will transform months and days into numerical features.</a:t>
            </a:r>
          </a:p>
          <a:p>
            <a:pPr algn="just">
              <a:lnSpc>
                <a:spcPct val="150000"/>
              </a:lnSpc>
              <a:buClr>
                <a:schemeClr val="tx1"/>
              </a:buClr>
            </a:pPr>
            <a:r>
              <a:rPr lang="en-IN" dirty="0">
                <a:solidFill>
                  <a:srgbClr val="333333"/>
                </a:solidFill>
                <a:latin typeface="inter-regular"/>
              </a:rPr>
              <a:t>In next we will do an analysis using RFM (Recency, Frequency, and Monetary) model to analyse a customer’s behaviour. </a:t>
            </a:r>
          </a:p>
          <a:p>
            <a:pPr algn="just">
              <a:lnSpc>
                <a:spcPct val="150000"/>
              </a:lnSpc>
              <a:buClr>
                <a:schemeClr val="tx1"/>
              </a:buClr>
            </a:pPr>
            <a:r>
              <a:rPr lang="en-IN" dirty="0">
                <a:solidFill>
                  <a:srgbClr val="333333"/>
                </a:solidFill>
                <a:latin typeface="inter-regular"/>
              </a:rPr>
              <a:t>We will classify different customers on basis of their RFM score.</a:t>
            </a:r>
          </a:p>
          <a:p>
            <a:pPr algn="just">
              <a:lnSpc>
                <a:spcPct val="150000"/>
              </a:lnSpc>
              <a:buClr>
                <a:schemeClr val="tx1"/>
              </a:buClr>
            </a:pPr>
            <a:endParaRPr lang="en-US" dirty="0"/>
          </a:p>
        </p:txBody>
      </p:sp>
    </p:spTree>
    <p:extLst>
      <p:ext uri="{BB962C8B-B14F-4D97-AF65-F5344CB8AC3E}">
        <p14:creationId xmlns:p14="http://schemas.microsoft.com/office/powerpoint/2010/main" val="3876715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9769-421C-0FAD-1FF2-8AC3AC0FA6F6}"/>
              </a:ext>
            </a:extLst>
          </p:cNvPr>
          <p:cNvSpPr>
            <a:spLocks noGrp="1"/>
          </p:cNvSpPr>
          <p:nvPr>
            <p:ph type="title"/>
          </p:nvPr>
        </p:nvSpPr>
        <p:spPr/>
        <p:txBody>
          <a:bodyPr/>
          <a:lstStyle/>
          <a:p>
            <a:r>
              <a:rPr lang="en-US" b="1" dirty="0"/>
              <a:t>5. RFM Model Analysis</a:t>
            </a:r>
          </a:p>
        </p:txBody>
      </p:sp>
      <p:sp>
        <p:nvSpPr>
          <p:cNvPr id="3" name="Text Placeholder 2">
            <a:extLst>
              <a:ext uri="{FF2B5EF4-FFF2-40B4-BE49-F238E27FC236}">
                <a16:creationId xmlns:a16="http://schemas.microsoft.com/office/drawing/2014/main" id="{611B52C1-9A00-10AD-4806-3B58748C92C8}"/>
              </a:ext>
            </a:extLst>
          </p:cNvPr>
          <p:cNvSpPr>
            <a:spLocks noGrp="1"/>
          </p:cNvSpPr>
          <p:nvPr>
            <p:ph type="body" idx="1"/>
          </p:nvPr>
        </p:nvSpPr>
        <p:spPr/>
        <p:txBody>
          <a:bodyPr/>
          <a:lstStyle/>
          <a:p>
            <a:pPr algn="just">
              <a:buClr>
                <a:schemeClr val="tx1"/>
              </a:buClr>
            </a:pPr>
            <a:r>
              <a:rPr lang="en-IN" b="1" i="0" dirty="0">
                <a:solidFill>
                  <a:srgbClr val="212121"/>
                </a:solidFill>
                <a:effectLst/>
                <a:latin typeface="Roboto" panose="02000000000000000000" pitchFamily="2" charset="0"/>
              </a:rPr>
              <a:t>Recency:</a:t>
            </a:r>
            <a:r>
              <a:rPr lang="en-IN" b="0" i="0" dirty="0">
                <a:solidFill>
                  <a:srgbClr val="212121"/>
                </a:solidFill>
                <a:effectLst/>
                <a:latin typeface="Roboto" panose="02000000000000000000" pitchFamily="2" charset="0"/>
              </a:rPr>
              <a:t> How recently did the customer visit our website or how recently did a customer purchase?</a:t>
            </a:r>
          </a:p>
          <a:p>
            <a:pPr algn="just">
              <a:buClr>
                <a:schemeClr val="tx1"/>
              </a:buClr>
            </a:pPr>
            <a:r>
              <a:rPr lang="en-IN" b="1" i="0" dirty="0">
                <a:solidFill>
                  <a:srgbClr val="212121"/>
                </a:solidFill>
                <a:effectLst/>
                <a:latin typeface="Roboto" panose="02000000000000000000" pitchFamily="2" charset="0"/>
              </a:rPr>
              <a:t>Frequency:</a:t>
            </a:r>
            <a:r>
              <a:rPr lang="en-IN" b="0" i="0" dirty="0">
                <a:solidFill>
                  <a:srgbClr val="212121"/>
                </a:solidFill>
                <a:effectLst/>
                <a:latin typeface="Roboto" panose="02000000000000000000" pitchFamily="2" charset="0"/>
              </a:rPr>
              <a:t> How often do they visit or how often do they purchase?</a:t>
            </a:r>
          </a:p>
          <a:p>
            <a:pPr algn="just">
              <a:buClr>
                <a:schemeClr val="tx1"/>
              </a:buClr>
            </a:pPr>
            <a:r>
              <a:rPr lang="en-IN" b="1" i="0" dirty="0">
                <a:solidFill>
                  <a:srgbClr val="212121"/>
                </a:solidFill>
                <a:effectLst/>
                <a:latin typeface="Roboto" panose="02000000000000000000" pitchFamily="2" charset="0"/>
              </a:rPr>
              <a:t>Monetary:</a:t>
            </a:r>
            <a:r>
              <a:rPr lang="en-IN" b="0" i="0" dirty="0">
                <a:solidFill>
                  <a:srgbClr val="212121"/>
                </a:solidFill>
                <a:effectLst/>
                <a:latin typeface="Roboto" panose="02000000000000000000" pitchFamily="2" charset="0"/>
              </a:rPr>
              <a:t> How much revenue do we get from their visit or how much do they spend when they purchase?</a:t>
            </a:r>
          </a:p>
          <a:p>
            <a:pPr algn="just">
              <a:buClr>
                <a:schemeClr val="tx1"/>
              </a:buClr>
            </a:pPr>
            <a:r>
              <a:rPr lang="en-IN" b="0" i="0" dirty="0">
                <a:solidFill>
                  <a:srgbClr val="212121"/>
                </a:solidFill>
                <a:effectLst/>
                <a:latin typeface="Roboto" panose="02000000000000000000" pitchFamily="2" charset="0"/>
              </a:rPr>
              <a:t>The RFM Analysis will help businesses segment their customer base into different homogenous groups to engage with each group with different targeted marketing strategies.</a:t>
            </a:r>
            <a:endParaRPr lang="en-US" dirty="0"/>
          </a:p>
        </p:txBody>
      </p:sp>
    </p:spTree>
    <p:extLst>
      <p:ext uri="{BB962C8B-B14F-4D97-AF65-F5344CB8AC3E}">
        <p14:creationId xmlns:p14="http://schemas.microsoft.com/office/powerpoint/2010/main" val="3779834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EFA654-FF80-04CD-F798-D4B6E82BDAB1}"/>
              </a:ext>
            </a:extLst>
          </p:cNvPr>
          <p:cNvSpPr>
            <a:spLocks noGrp="1"/>
          </p:cNvSpPr>
          <p:nvPr>
            <p:ph type="body" idx="1"/>
          </p:nvPr>
        </p:nvSpPr>
        <p:spPr>
          <a:xfrm>
            <a:off x="-78581" y="248783"/>
            <a:ext cx="8596557" cy="2107406"/>
          </a:xfrm>
        </p:spPr>
        <p:txBody>
          <a:bodyPr/>
          <a:lstStyle/>
          <a:p>
            <a:pPr>
              <a:buClr>
                <a:schemeClr val="tx1"/>
              </a:buClr>
            </a:pPr>
            <a:r>
              <a:rPr lang="en-US" sz="1400" dirty="0">
                <a:solidFill>
                  <a:schemeClr val="accent2"/>
                </a:solidFill>
              </a:rPr>
              <a:t>Recency=InvoiceDate – Last Invoice date</a:t>
            </a:r>
          </a:p>
          <a:p>
            <a:pPr>
              <a:buClr>
                <a:schemeClr val="tx1"/>
              </a:buClr>
            </a:pPr>
            <a:r>
              <a:rPr lang="en-US" sz="1400" dirty="0">
                <a:solidFill>
                  <a:schemeClr val="accent2"/>
                </a:solidFill>
              </a:rPr>
              <a:t>Frequency = Count of total invoices each customer</a:t>
            </a:r>
          </a:p>
          <a:p>
            <a:pPr>
              <a:buClr>
                <a:schemeClr val="tx1"/>
              </a:buClr>
            </a:pPr>
            <a:r>
              <a:rPr lang="en-US" sz="1400" dirty="0">
                <a:solidFill>
                  <a:schemeClr val="accent2"/>
                </a:solidFill>
              </a:rPr>
              <a:t>Monetary = Sum of the total amount of each Customer</a:t>
            </a:r>
          </a:p>
          <a:p>
            <a:pPr>
              <a:buClr>
                <a:schemeClr val="tx1"/>
              </a:buClr>
            </a:pPr>
            <a:r>
              <a:rPr lang="en-US" sz="1400" dirty="0">
                <a:solidFill>
                  <a:schemeClr val="accent2"/>
                </a:solidFill>
              </a:rPr>
              <a:t>R, F, and M numbers will be given using the quantile method</a:t>
            </a:r>
          </a:p>
          <a:p>
            <a:pPr>
              <a:buClr>
                <a:schemeClr val="tx1"/>
              </a:buClr>
            </a:pPr>
            <a:endParaRPr lang="en-US" sz="1400" dirty="0">
              <a:solidFill>
                <a:schemeClr val="accent2"/>
              </a:solidFill>
            </a:endParaRPr>
          </a:p>
          <a:p>
            <a:pPr>
              <a:buClr>
                <a:schemeClr val="tx1"/>
              </a:buClr>
            </a:pPr>
            <a:endParaRPr lang="en-US" sz="1400" dirty="0">
              <a:solidFill>
                <a:schemeClr val="accent2"/>
              </a:solidFill>
            </a:endParaRPr>
          </a:p>
          <a:p>
            <a:pPr algn="just">
              <a:buClr>
                <a:schemeClr val="tx1"/>
              </a:buClr>
            </a:pPr>
            <a:r>
              <a:rPr lang="en-US" sz="1400" dirty="0">
                <a:solidFill>
                  <a:schemeClr val="accent2"/>
                </a:solidFill>
              </a:rPr>
              <a:t>The customer will be divided on basis of loyalty level namely Platinum, Gold, Silver, and Bronz. Let’s see the count of customers in each category.</a:t>
            </a:r>
          </a:p>
        </p:txBody>
      </p:sp>
      <p:pic>
        <p:nvPicPr>
          <p:cNvPr id="7" name="Picture 6">
            <a:extLst>
              <a:ext uri="{FF2B5EF4-FFF2-40B4-BE49-F238E27FC236}">
                <a16:creationId xmlns:a16="http://schemas.microsoft.com/office/drawing/2014/main" id="{7796311C-D275-21A6-2DD9-EF30FE1E232B}"/>
              </a:ext>
            </a:extLst>
          </p:cNvPr>
          <p:cNvPicPr>
            <a:picLocks noChangeAspect="1"/>
          </p:cNvPicPr>
          <p:nvPr/>
        </p:nvPicPr>
        <p:blipFill rotWithShape="1">
          <a:blip r:embed="rId2"/>
          <a:srcRect l="7500" t="54722" r="39844" b="19028"/>
          <a:stretch/>
        </p:blipFill>
        <p:spPr>
          <a:xfrm>
            <a:off x="387076" y="2486984"/>
            <a:ext cx="8443912" cy="2656516"/>
          </a:xfrm>
          <a:prstGeom prst="rect">
            <a:avLst/>
          </a:prstGeom>
        </p:spPr>
      </p:pic>
      <p:pic>
        <p:nvPicPr>
          <p:cNvPr id="8" name="Picture 7">
            <a:extLst>
              <a:ext uri="{FF2B5EF4-FFF2-40B4-BE49-F238E27FC236}">
                <a16:creationId xmlns:a16="http://schemas.microsoft.com/office/drawing/2014/main" id="{F6F5991D-911D-0F3E-8653-EB3531E34024}"/>
              </a:ext>
            </a:extLst>
          </p:cNvPr>
          <p:cNvPicPr>
            <a:picLocks noChangeAspect="1"/>
          </p:cNvPicPr>
          <p:nvPr/>
        </p:nvPicPr>
        <p:blipFill rotWithShape="1">
          <a:blip r:embed="rId3"/>
          <a:srcRect l="6094" t="68056" r="64609" b="15972"/>
          <a:stretch/>
        </p:blipFill>
        <p:spPr>
          <a:xfrm>
            <a:off x="5635774" y="645790"/>
            <a:ext cx="3508226" cy="1075855"/>
          </a:xfrm>
          <a:prstGeom prst="rect">
            <a:avLst/>
          </a:prstGeom>
        </p:spPr>
      </p:pic>
    </p:spTree>
    <p:extLst>
      <p:ext uri="{BB962C8B-B14F-4D97-AF65-F5344CB8AC3E}">
        <p14:creationId xmlns:p14="http://schemas.microsoft.com/office/powerpoint/2010/main" val="2407961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AADA33-3DC9-3A5F-1602-B80BC173C545}"/>
              </a:ext>
            </a:extLst>
          </p:cNvPr>
          <p:cNvSpPr>
            <a:spLocks noGrp="1"/>
          </p:cNvSpPr>
          <p:nvPr>
            <p:ph type="body" idx="1"/>
          </p:nvPr>
        </p:nvSpPr>
        <p:spPr>
          <a:xfrm>
            <a:off x="311700" y="2571750"/>
            <a:ext cx="8520600" cy="2214563"/>
          </a:xfrm>
        </p:spPr>
        <p:txBody>
          <a:bodyPr/>
          <a:lstStyle/>
          <a:p>
            <a:pPr algn="l">
              <a:buClr>
                <a:schemeClr val="tx1"/>
              </a:buClr>
            </a:pPr>
            <a:r>
              <a:rPr lang="en-IN" sz="1600" b="0" i="0" dirty="0">
                <a:solidFill>
                  <a:schemeClr val="accent2"/>
                </a:solidFill>
                <a:effectLst/>
                <a:latin typeface="Roboto" panose="02000000000000000000" pitchFamily="2" charset="0"/>
              </a:rPr>
              <a:t>Platinum Customer Count is 1261.</a:t>
            </a:r>
          </a:p>
          <a:p>
            <a:pPr algn="l">
              <a:buClr>
                <a:schemeClr val="tx1"/>
              </a:buClr>
            </a:pPr>
            <a:r>
              <a:rPr lang="en-IN" sz="1600" b="0" i="0" dirty="0">
                <a:solidFill>
                  <a:schemeClr val="accent2"/>
                </a:solidFill>
                <a:effectLst/>
                <a:latin typeface="Roboto" panose="02000000000000000000" pitchFamily="2" charset="0"/>
              </a:rPr>
              <a:t>Gold Customer Count is 1325.</a:t>
            </a:r>
          </a:p>
          <a:p>
            <a:pPr algn="l">
              <a:buClr>
                <a:schemeClr val="tx1"/>
              </a:buClr>
            </a:pPr>
            <a:r>
              <a:rPr lang="en-IN" sz="1600" b="0" i="0" dirty="0">
                <a:solidFill>
                  <a:schemeClr val="accent2"/>
                </a:solidFill>
                <a:effectLst/>
                <a:latin typeface="Roboto" panose="02000000000000000000" pitchFamily="2" charset="0"/>
              </a:rPr>
              <a:t>Silver Customer Count is 980.</a:t>
            </a:r>
          </a:p>
          <a:p>
            <a:pPr algn="l">
              <a:buClr>
                <a:schemeClr val="tx1"/>
              </a:buClr>
            </a:pPr>
            <a:r>
              <a:rPr lang="en-IN" sz="1600" b="0" i="0" dirty="0">
                <a:solidFill>
                  <a:schemeClr val="accent2"/>
                </a:solidFill>
                <a:effectLst/>
                <a:latin typeface="Roboto" panose="02000000000000000000" pitchFamily="2" charset="0"/>
              </a:rPr>
              <a:t> Bronz Customer count is 772.</a:t>
            </a:r>
            <a:endParaRPr lang="en-US" sz="1600" dirty="0">
              <a:solidFill>
                <a:schemeClr val="accent2"/>
              </a:solidFill>
            </a:endParaRPr>
          </a:p>
          <a:p>
            <a:pPr>
              <a:buClr>
                <a:schemeClr val="tx1"/>
              </a:buClr>
            </a:pPr>
            <a:r>
              <a:rPr lang="en-US" sz="1600" dirty="0">
                <a:solidFill>
                  <a:schemeClr val="accent2"/>
                </a:solidFill>
              </a:rPr>
              <a:t>Average purchase made by Platinum customers is 5253.55 which is huge.</a:t>
            </a:r>
          </a:p>
          <a:p>
            <a:pPr>
              <a:buClr>
                <a:schemeClr val="tx1"/>
              </a:buClr>
            </a:pPr>
            <a:r>
              <a:rPr lang="en-US" sz="1600" dirty="0">
                <a:solidFill>
                  <a:schemeClr val="accent2"/>
                </a:solidFill>
              </a:rPr>
              <a:t>Gold customers have a monetary of almost one-fifth of Platinum.</a:t>
            </a:r>
          </a:p>
          <a:p>
            <a:pPr>
              <a:buClr>
                <a:schemeClr val="tx1"/>
              </a:buClr>
            </a:pPr>
            <a:r>
              <a:rPr lang="en-US" sz="1600" dirty="0">
                <a:solidFill>
                  <a:schemeClr val="accent2"/>
                </a:solidFill>
              </a:rPr>
              <a:t>Silver and Bronz customers shops on a need basis.</a:t>
            </a:r>
          </a:p>
        </p:txBody>
      </p:sp>
      <p:pic>
        <p:nvPicPr>
          <p:cNvPr id="7" name="Picture 6">
            <a:extLst>
              <a:ext uri="{FF2B5EF4-FFF2-40B4-BE49-F238E27FC236}">
                <a16:creationId xmlns:a16="http://schemas.microsoft.com/office/drawing/2014/main" id="{E50E09B9-16EA-08F8-BF93-95AED06E7A0F}"/>
              </a:ext>
            </a:extLst>
          </p:cNvPr>
          <p:cNvPicPr>
            <a:picLocks noChangeAspect="1"/>
          </p:cNvPicPr>
          <p:nvPr/>
        </p:nvPicPr>
        <p:blipFill rotWithShape="1">
          <a:blip r:embed="rId2"/>
          <a:srcRect l="6817" t="37083" r="36407" b="34306"/>
          <a:stretch/>
        </p:blipFill>
        <p:spPr>
          <a:xfrm>
            <a:off x="614363" y="567033"/>
            <a:ext cx="7072313" cy="2004717"/>
          </a:xfrm>
          <a:prstGeom prst="rect">
            <a:avLst/>
          </a:prstGeom>
        </p:spPr>
      </p:pic>
    </p:spTree>
    <p:extLst>
      <p:ext uri="{BB962C8B-B14F-4D97-AF65-F5344CB8AC3E}">
        <p14:creationId xmlns:p14="http://schemas.microsoft.com/office/powerpoint/2010/main" val="1773373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646078-F146-D4A5-CFB8-2EA28E9D9FFB}"/>
              </a:ext>
            </a:extLst>
          </p:cNvPr>
          <p:cNvSpPr>
            <a:spLocks noGrp="1"/>
          </p:cNvSpPr>
          <p:nvPr>
            <p:ph type="body" idx="1"/>
          </p:nvPr>
        </p:nvSpPr>
        <p:spPr>
          <a:xfrm>
            <a:off x="311700" y="507206"/>
            <a:ext cx="8520600" cy="4061669"/>
          </a:xfrm>
        </p:spPr>
        <p:txBody>
          <a:bodyPr/>
          <a:lstStyle/>
          <a:p>
            <a:pPr algn="just">
              <a:buClr>
                <a:schemeClr val="tx1"/>
              </a:buClr>
            </a:pPr>
            <a:r>
              <a:rPr lang="en-US" sz="1600" dirty="0">
                <a:solidFill>
                  <a:schemeClr val="accent2"/>
                </a:solidFill>
              </a:rPr>
              <a:t>The distribution of the RFM features is highly right-skewed, So we will remove this skewness using log transformation.</a:t>
            </a:r>
          </a:p>
          <a:p>
            <a:pPr algn="just">
              <a:buClr>
                <a:schemeClr val="tx1"/>
              </a:buClr>
            </a:pPr>
            <a:r>
              <a:rPr lang="en-US" sz="1600" dirty="0">
                <a:solidFill>
                  <a:schemeClr val="accent2"/>
                </a:solidFill>
              </a:rPr>
              <a:t>The log transformation of RFM is normally distributed now it’s ready for model implementation.</a:t>
            </a:r>
          </a:p>
        </p:txBody>
      </p:sp>
      <p:pic>
        <p:nvPicPr>
          <p:cNvPr id="9" name="Picture 8">
            <a:extLst>
              <a:ext uri="{FF2B5EF4-FFF2-40B4-BE49-F238E27FC236}">
                <a16:creationId xmlns:a16="http://schemas.microsoft.com/office/drawing/2014/main" id="{558D93E0-D285-6701-EB94-A0D9964E0912}"/>
              </a:ext>
            </a:extLst>
          </p:cNvPr>
          <p:cNvPicPr>
            <a:picLocks noChangeAspect="1"/>
          </p:cNvPicPr>
          <p:nvPr/>
        </p:nvPicPr>
        <p:blipFill>
          <a:blip r:embed="rId2"/>
          <a:stretch>
            <a:fillRect/>
          </a:stretch>
        </p:blipFill>
        <p:spPr>
          <a:xfrm>
            <a:off x="2100262" y="1683103"/>
            <a:ext cx="6979444" cy="3460397"/>
          </a:xfrm>
          <a:prstGeom prst="rect">
            <a:avLst/>
          </a:prstGeom>
        </p:spPr>
      </p:pic>
    </p:spTree>
    <p:extLst>
      <p:ext uri="{BB962C8B-B14F-4D97-AF65-F5344CB8AC3E}">
        <p14:creationId xmlns:p14="http://schemas.microsoft.com/office/powerpoint/2010/main" val="4219898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90B28-8DD8-8BC1-3DD6-91E667AE441E}"/>
              </a:ext>
            </a:extLst>
          </p:cNvPr>
          <p:cNvSpPr>
            <a:spLocks noGrp="1"/>
          </p:cNvSpPr>
          <p:nvPr>
            <p:ph type="title"/>
          </p:nvPr>
        </p:nvSpPr>
        <p:spPr/>
        <p:txBody>
          <a:bodyPr/>
          <a:lstStyle/>
          <a:p>
            <a:r>
              <a:rPr lang="en-US" b="1" dirty="0"/>
              <a:t>6. ML Model Implementation</a:t>
            </a:r>
          </a:p>
        </p:txBody>
      </p:sp>
      <p:sp>
        <p:nvSpPr>
          <p:cNvPr id="3" name="Text Placeholder 2">
            <a:extLst>
              <a:ext uri="{FF2B5EF4-FFF2-40B4-BE49-F238E27FC236}">
                <a16:creationId xmlns:a16="http://schemas.microsoft.com/office/drawing/2014/main" id="{E91CE279-6303-6CB3-E92D-2988D931CC35}"/>
              </a:ext>
            </a:extLst>
          </p:cNvPr>
          <p:cNvSpPr>
            <a:spLocks noGrp="1"/>
          </p:cNvSpPr>
          <p:nvPr>
            <p:ph type="body" idx="1"/>
          </p:nvPr>
        </p:nvSpPr>
        <p:spPr/>
        <p:txBody>
          <a:bodyPr/>
          <a:lstStyle/>
          <a:p>
            <a:pPr algn="just">
              <a:buClr>
                <a:schemeClr val="tx1"/>
              </a:buClr>
            </a:pPr>
            <a:r>
              <a:rPr lang="en-US" dirty="0">
                <a:solidFill>
                  <a:schemeClr val="accent2"/>
                </a:solidFill>
              </a:rPr>
              <a:t>After all the hustle and hard work, Now our dataset is ready for model implementation</a:t>
            </a:r>
          </a:p>
          <a:p>
            <a:pPr algn="just">
              <a:buClr>
                <a:schemeClr val="tx1"/>
              </a:buClr>
            </a:pPr>
            <a:r>
              <a:rPr lang="en-US" dirty="0">
                <a:solidFill>
                  <a:schemeClr val="accent2"/>
                </a:solidFill>
              </a:rPr>
              <a:t>We will be implementing three clustering models with different parameters.</a:t>
            </a:r>
          </a:p>
          <a:p>
            <a:pPr algn="just">
              <a:buClr>
                <a:schemeClr val="tx1"/>
              </a:buClr>
            </a:pPr>
            <a:endParaRPr lang="en-US" dirty="0">
              <a:solidFill>
                <a:schemeClr val="accent2"/>
              </a:solidFill>
            </a:endParaRPr>
          </a:p>
          <a:p>
            <a:pPr algn="just">
              <a:buClr>
                <a:schemeClr val="tx1"/>
              </a:buClr>
              <a:buFont typeface="+mj-lt"/>
              <a:buAutoNum type="arabicPeriod"/>
            </a:pPr>
            <a:r>
              <a:rPr lang="en-US" dirty="0">
                <a:solidFill>
                  <a:schemeClr val="accent2"/>
                </a:solidFill>
              </a:rPr>
              <a:t>K-Means Cluster</a:t>
            </a:r>
          </a:p>
          <a:p>
            <a:pPr algn="just">
              <a:buClr>
                <a:schemeClr val="tx1"/>
              </a:buClr>
              <a:buFont typeface="+mj-lt"/>
              <a:buAutoNum type="arabicPeriod"/>
            </a:pPr>
            <a:r>
              <a:rPr lang="en-US" dirty="0">
                <a:solidFill>
                  <a:schemeClr val="accent2"/>
                </a:solidFill>
              </a:rPr>
              <a:t>Hierarchical Cluster</a:t>
            </a:r>
          </a:p>
          <a:p>
            <a:pPr algn="just">
              <a:buClr>
                <a:schemeClr val="tx1"/>
              </a:buClr>
              <a:buFont typeface="+mj-lt"/>
              <a:buAutoNum type="arabicPeriod"/>
            </a:pPr>
            <a:r>
              <a:rPr lang="en-US" dirty="0">
                <a:solidFill>
                  <a:schemeClr val="accent2"/>
                </a:solidFill>
              </a:rPr>
              <a:t>DB Scan Cluster</a:t>
            </a:r>
          </a:p>
        </p:txBody>
      </p:sp>
    </p:spTree>
    <p:extLst>
      <p:ext uri="{BB962C8B-B14F-4D97-AF65-F5344CB8AC3E}">
        <p14:creationId xmlns:p14="http://schemas.microsoft.com/office/powerpoint/2010/main" val="1948644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22756-44FD-28B6-BAB3-7F311FF7D318}"/>
              </a:ext>
            </a:extLst>
          </p:cNvPr>
          <p:cNvSpPr>
            <a:spLocks noGrp="1"/>
          </p:cNvSpPr>
          <p:nvPr>
            <p:ph type="title"/>
          </p:nvPr>
        </p:nvSpPr>
        <p:spPr>
          <a:xfrm>
            <a:off x="0" y="42068"/>
            <a:ext cx="8520600" cy="572700"/>
          </a:xfrm>
        </p:spPr>
        <p:txBody>
          <a:bodyPr/>
          <a:lstStyle/>
          <a:p>
            <a:r>
              <a:rPr lang="en-US" dirty="0"/>
              <a:t>K-Means Clustering</a:t>
            </a:r>
          </a:p>
        </p:txBody>
      </p:sp>
      <p:sp>
        <p:nvSpPr>
          <p:cNvPr id="3" name="Text Placeholder 2">
            <a:extLst>
              <a:ext uri="{FF2B5EF4-FFF2-40B4-BE49-F238E27FC236}">
                <a16:creationId xmlns:a16="http://schemas.microsoft.com/office/drawing/2014/main" id="{1BCF881B-9816-7D51-0992-3C22CEA16193}"/>
              </a:ext>
            </a:extLst>
          </p:cNvPr>
          <p:cNvSpPr>
            <a:spLocks noGrp="1"/>
          </p:cNvSpPr>
          <p:nvPr>
            <p:ph type="body" idx="1"/>
          </p:nvPr>
        </p:nvSpPr>
        <p:spPr>
          <a:xfrm>
            <a:off x="175969" y="2944253"/>
            <a:ext cx="8520600" cy="2228370"/>
          </a:xfrm>
        </p:spPr>
        <p:txBody>
          <a:bodyPr/>
          <a:lstStyle/>
          <a:p>
            <a:pPr algn="just">
              <a:buClr>
                <a:schemeClr val="tx1"/>
              </a:buClr>
            </a:pPr>
            <a:r>
              <a:rPr lang="en-IN" sz="1400" b="0" i="0" dirty="0">
                <a:solidFill>
                  <a:srgbClr val="212121"/>
                </a:solidFill>
                <a:effectLst/>
                <a:latin typeface="Roboto" panose="02000000000000000000" pitchFamily="2" charset="0"/>
              </a:rPr>
              <a:t>From the Elbow curve 5 appears to be at the elbow and hence can be considered as the number of clusters. n_clusters=4 or 6 can also be considered based on the objective of segmentation. </a:t>
            </a:r>
          </a:p>
          <a:p>
            <a:pPr algn="just">
              <a:buClr>
                <a:schemeClr val="tx1"/>
              </a:buClr>
            </a:pPr>
            <a:r>
              <a:rPr lang="en-IN" sz="1400" b="0" i="0" dirty="0">
                <a:solidFill>
                  <a:srgbClr val="212121"/>
                </a:solidFill>
                <a:effectLst/>
                <a:latin typeface="Roboto" panose="02000000000000000000" pitchFamily="2" charset="0"/>
              </a:rPr>
              <a:t>If we go by maximum Silhouette Score as the criteria for selecting an optimal number of clusters, then n_clusters=2 can be chosen. </a:t>
            </a:r>
          </a:p>
          <a:p>
            <a:pPr algn="just">
              <a:buClr>
                <a:schemeClr val="tx1"/>
              </a:buClr>
            </a:pPr>
            <a:r>
              <a:rPr lang="en-IN" sz="1400" b="0" i="0" dirty="0">
                <a:solidFill>
                  <a:srgbClr val="212121"/>
                </a:solidFill>
                <a:effectLst/>
                <a:latin typeface="Roboto" panose="02000000000000000000" pitchFamily="2" charset="0"/>
              </a:rPr>
              <a:t>If we look at both of the graphs at the same time to decide the optimal number of clusters, we can take the intersection of the set of good n_clusters obtained from both graphs. </a:t>
            </a:r>
          </a:p>
          <a:p>
            <a:pPr algn="just">
              <a:buClr>
                <a:schemeClr val="tx1"/>
              </a:buClr>
            </a:pPr>
            <a:r>
              <a:rPr lang="en-IN" sz="1400" b="0" i="0" dirty="0">
                <a:solidFill>
                  <a:srgbClr val="212121"/>
                </a:solidFill>
                <a:effectLst/>
                <a:latin typeface="Roboto" panose="02000000000000000000" pitchFamily="2" charset="0"/>
              </a:rPr>
              <a:t>So 4 appears to be a good choice, having a decent Silhouette score as well as near the elbow of the elbow curve.</a:t>
            </a:r>
            <a:endParaRPr lang="en-US" sz="1400" dirty="0"/>
          </a:p>
        </p:txBody>
      </p:sp>
      <p:pic>
        <p:nvPicPr>
          <p:cNvPr id="5" name="Picture 4">
            <a:extLst>
              <a:ext uri="{FF2B5EF4-FFF2-40B4-BE49-F238E27FC236}">
                <a16:creationId xmlns:a16="http://schemas.microsoft.com/office/drawing/2014/main" id="{3A8C1EC7-889E-709F-762F-01D566929F05}"/>
              </a:ext>
            </a:extLst>
          </p:cNvPr>
          <p:cNvPicPr>
            <a:picLocks noChangeAspect="1"/>
          </p:cNvPicPr>
          <p:nvPr/>
        </p:nvPicPr>
        <p:blipFill>
          <a:blip r:embed="rId2"/>
          <a:stretch>
            <a:fillRect/>
          </a:stretch>
        </p:blipFill>
        <p:spPr>
          <a:xfrm>
            <a:off x="0" y="683222"/>
            <a:ext cx="9144000" cy="2228370"/>
          </a:xfrm>
          <a:prstGeom prst="rect">
            <a:avLst/>
          </a:prstGeom>
        </p:spPr>
      </p:pic>
    </p:spTree>
    <p:extLst>
      <p:ext uri="{BB962C8B-B14F-4D97-AF65-F5344CB8AC3E}">
        <p14:creationId xmlns:p14="http://schemas.microsoft.com/office/powerpoint/2010/main" val="1888011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013F-B538-EB8C-04DC-43430B97DBD5}"/>
              </a:ext>
            </a:extLst>
          </p:cNvPr>
          <p:cNvSpPr>
            <a:spLocks noGrp="1"/>
          </p:cNvSpPr>
          <p:nvPr>
            <p:ph type="title"/>
          </p:nvPr>
        </p:nvSpPr>
        <p:spPr/>
        <p:txBody>
          <a:bodyPr/>
          <a:lstStyle/>
          <a:p>
            <a:r>
              <a:rPr lang="en-IN" sz="1600" b="1" i="0" dirty="0">
                <a:solidFill>
                  <a:schemeClr val="tx1"/>
                </a:solidFill>
                <a:effectLst/>
                <a:latin typeface="Roboto" panose="02000000000000000000" pitchFamily="2" charset="0"/>
              </a:rPr>
              <a:t>Fitting the model on n_clusters = 2 based on Silhouette Score to visualise the segments</a:t>
            </a:r>
            <a:br>
              <a:rPr lang="en-IN" sz="1600" b="0" i="0" dirty="0">
                <a:solidFill>
                  <a:schemeClr val="tx1"/>
                </a:solidFill>
                <a:effectLst/>
                <a:latin typeface="Roboto" panose="02000000000000000000" pitchFamily="2" charset="0"/>
              </a:rPr>
            </a:br>
            <a:endParaRPr lang="en-US" sz="1600" dirty="0">
              <a:solidFill>
                <a:schemeClr val="tx1"/>
              </a:solidFill>
            </a:endParaRPr>
          </a:p>
        </p:txBody>
      </p:sp>
      <p:sp>
        <p:nvSpPr>
          <p:cNvPr id="3" name="Text Placeholder 2">
            <a:extLst>
              <a:ext uri="{FF2B5EF4-FFF2-40B4-BE49-F238E27FC236}">
                <a16:creationId xmlns:a16="http://schemas.microsoft.com/office/drawing/2014/main" id="{80F90B94-1799-F339-815A-04CD90222693}"/>
              </a:ext>
            </a:extLst>
          </p:cNvPr>
          <p:cNvSpPr>
            <a:spLocks noGrp="1"/>
          </p:cNvSpPr>
          <p:nvPr>
            <p:ph type="body" idx="1"/>
          </p:nvPr>
        </p:nvSpPr>
        <p:spPr>
          <a:xfrm>
            <a:off x="0" y="1152475"/>
            <a:ext cx="3559260" cy="3774600"/>
          </a:xfrm>
        </p:spPr>
        <p:txBody>
          <a:bodyPr/>
          <a:lstStyle/>
          <a:p>
            <a:pPr algn="just">
              <a:buClr>
                <a:schemeClr val="tx1"/>
              </a:buClr>
            </a:pPr>
            <a:r>
              <a:rPr lang="en-US" dirty="0">
                <a:solidFill>
                  <a:schemeClr val="accent2"/>
                </a:solidFill>
              </a:rPr>
              <a:t>Here we have two clusters 0 and 1.</a:t>
            </a:r>
          </a:p>
          <a:p>
            <a:pPr algn="just">
              <a:buClr>
                <a:schemeClr val="tx1"/>
              </a:buClr>
            </a:pPr>
            <a:r>
              <a:rPr lang="en-US" dirty="0">
                <a:solidFill>
                  <a:schemeClr val="accent2"/>
                </a:solidFill>
              </a:rPr>
              <a:t>0 cluster has a customer count of 2409 but Frequency and monetary are very low.</a:t>
            </a:r>
          </a:p>
          <a:p>
            <a:pPr algn="just">
              <a:buClr>
                <a:schemeClr val="tx1"/>
              </a:buClr>
            </a:pPr>
            <a:r>
              <a:rPr lang="en-US" dirty="0">
                <a:solidFill>
                  <a:schemeClr val="accent2"/>
                </a:solidFill>
              </a:rPr>
              <a:t>While 1 cluster has a count of 1929 but the frequency and monetary values are high.</a:t>
            </a:r>
          </a:p>
          <a:p>
            <a:pPr algn="just">
              <a:buClr>
                <a:schemeClr val="tx1"/>
              </a:buClr>
            </a:pPr>
            <a:r>
              <a:rPr lang="en-US" dirty="0">
                <a:solidFill>
                  <a:schemeClr val="accent2"/>
                </a:solidFill>
              </a:rPr>
              <a:t>So cluster 1 can be the target customer.</a:t>
            </a:r>
          </a:p>
        </p:txBody>
      </p:sp>
      <p:pic>
        <p:nvPicPr>
          <p:cNvPr id="5" name="Picture 4">
            <a:extLst>
              <a:ext uri="{FF2B5EF4-FFF2-40B4-BE49-F238E27FC236}">
                <a16:creationId xmlns:a16="http://schemas.microsoft.com/office/drawing/2014/main" id="{F120E140-38D6-EE7E-7061-85348CE205BC}"/>
              </a:ext>
            </a:extLst>
          </p:cNvPr>
          <p:cNvPicPr>
            <a:picLocks noChangeAspect="1"/>
          </p:cNvPicPr>
          <p:nvPr/>
        </p:nvPicPr>
        <p:blipFill rotWithShape="1">
          <a:blip r:embed="rId2"/>
          <a:srcRect l="16833" t="33579" r="3408" b="13630"/>
          <a:stretch/>
        </p:blipFill>
        <p:spPr>
          <a:xfrm>
            <a:off x="3733800" y="895804"/>
            <a:ext cx="5395378" cy="2617015"/>
          </a:xfrm>
          <a:prstGeom prst="rect">
            <a:avLst/>
          </a:prstGeom>
        </p:spPr>
      </p:pic>
      <p:pic>
        <p:nvPicPr>
          <p:cNvPr id="7" name="Picture 6">
            <a:extLst>
              <a:ext uri="{FF2B5EF4-FFF2-40B4-BE49-F238E27FC236}">
                <a16:creationId xmlns:a16="http://schemas.microsoft.com/office/drawing/2014/main" id="{EF325A9C-3C99-27E3-65D3-00576C356328}"/>
              </a:ext>
            </a:extLst>
          </p:cNvPr>
          <p:cNvPicPr>
            <a:picLocks noChangeAspect="1"/>
          </p:cNvPicPr>
          <p:nvPr/>
        </p:nvPicPr>
        <p:blipFill rotWithShape="1">
          <a:blip r:embed="rId3"/>
          <a:srcRect l="6817" t="45185" r="24334" b="23852"/>
          <a:stretch/>
        </p:blipFill>
        <p:spPr>
          <a:xfrm>
            <a:off x="3748622" y="3634215"/>
            <a:ext cx="5395378" cy="1292860"/>
          </a:xfrm>
          <a:prstGeom prst="rect">
            <a:avLst/>
          </a:prstGeom>
        </p:spPr>
      </p:pic>
    </p:spTree>
    <p:extLst>
      <p:ext uri="{BB962C8B-B14F-4D97-AF65-F5344CB8AC3E}">
        <p14:creationId xmlns:p14="http://schemas.microsoft.com/office/powerpoint/2010/main" val="3579560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A871C-D9D8-A255-8251-334978120EB1}"/>
              </a:ext>
            </a:extLst>
          </p:cNvPr>
          <p:cNvSpPr>
            <a:spLocks noGrp="1"/>
          </p:cNvSpPr>
          <p:nvPr>
            <p:ph type="title"/>
          </p:nvPr>
        </p:nvSpPr>
        <p:spPr/>
        <p:txBody>
          <a:bodyPr/>
          <a:lstStyle/>
          <a:p>
            <a:pPr algn="just"/>
            <a:r>
              <a:rPr lang="en-IN" sz="1600" b="1" i="0" dirty="0">
                <a:solidFill>
                  <a:schemeClr val="tx1"/>
                </a:solidFill>
                <a:effectLst/>
                <a:latin typeface="Roboto" panose="02000000000000000000" pitchFamily="2" charset="0"/>
              </a:rPr>
              <a:t>Fitting the model on n_clusters = 4 based on Both Elbow Curve &amp; Silhouette Score.</a:t>
            </a:r>
            <a:br>
              <a:rPr lang="en-IN" sz="1600" b="0" i="0" dirty="0">
                <a:solidFill>
                  <a:schemeClr val="tx1"/>
                </a:solidFill>
                <a:effectLst/>
                <a:latin typeface="Roboto" panose="02000000000000000000" pitchFamily="2" charset="0"/>
              </a:rPr>
            </a:br>
            <a:endParaRPr lang="en-US" sz="1600" dirty="0">
              <a:solidFill>
                <a:schemeClr val="tx1"/>
              </a:solidFill>
            </a:endParaRPr>
          </a:p>
        </p:txBody>
      </p:sp>
      <p:sp>
        <p:nvSpPr>
          <p:cNvPr id="3" name="Text Placeholder 2">
            <a:extLst>
              <a:ext uri="{FF2B5EF4-FFF2-40B4-BE49-F238E27FC236}">
                <a16:creationId xmlns:a16="http://schemas.microsoft.com/office/drawing/2014/main" id="{65E85FFB-804C-94C0-030A-EE058A7A7709}"/>
              </a:ext>
            </a:extLst>
          </p:cNvPr>
          <p:cNvSpPr>
            <a:spLocks noGrp="1"/>
          </p:cNvSpPr>
          <p:nvPr>
            <p:ph type="body" idx="1"/>
          </p:nvPr>
        </p:nvSpPr>
        <p:spPr>
          <a:xfrm>
            <a:off x="151680" y="875549"/>
            <a:ext cx="3871680" cy="4267951"/>
          </a:xfrm>
        </p:spPr>
        <p:txBody>
          <a:bodyPr/>
          <a:lstStyle/>
          <a:p>
            <a:pPr marL="114300" indent="0" algn="just">
              <a:buClr>
                <a:schemeClr val="tx1"/>
              </a:buClr>
              <a:buNone/>
            </a:pPr>
            <a:r>
              <a:rPr lang="en-US" sz="1700" dirty="0">
                <a:solidFill>
                  <a:schemeClr val="accent2"/>
                </a:solidFill>
              </a:rPr>
              <a:t>Here we have four clusters 0, 1, 2, and 3. Based on the last visit and purchase frequency we will classify the names of the clusters.</a:t>
            </a:r>
          </a:p>
          <a:p>
            <a:pPr marL="114300" indent="0" algn="just">
              <a:buClr>
                <a:schemeClr val="tx1"/>
              </a:buClr>
              <a:buNone/>
            </a:pPr>
            <a:endParaRPr lang="en-US" sz="1700" dirty="0">
              <a:solidFill>
                <a:schemeClr val="accent2"/>
              </a:solidFill>
            </a:endParaRPr>
          </a:p>
          <a:p>
            <a:pPr algn="just">
              <a:buClr>
                <a:schemeClr val="tx1"/>
              </a:buClr>
            </a:pPr>
            <a:r>
              <a:rPr lang="en-US" sz="1700" dirty="0">
                <a:solidFill>
                  <a:schemeClr val="accent2"/>
                </a:solidFill>
              </a:rPr>
              <a:t>Cluster 0 represents Silver group customers.</a:t>
            </a:r>
          </a:p>
          <a:p>
            <a:pPr algn="just">
              <a:buClr>
                <a:schemeClr val="tx1"/>
              </a:buClr>
            </a:pPr>
            <a:r>
              <a:rPr lang="en-US" sz="1700" dirty="0">
                <a:solidFill>
                  <a:schemeClr val="accent2"/>
                </a:solidFill>
              </a:rPr>
              <a:t>Cluster 1 represents Bronz customers.</a:t>
            </a:r>
          </a:p>
          <a:p>
            <a:pPr algn="just">
              <a:buClr>
                <a:schemeClr val="tx1"/>
              </a:buClr>
            </a:pPr>
            <a:r>
              <a:rPr lang="en-US" sz="1700" dirty="0">
                <a:solidFill>
                  <a:schemeClr val="accent2"/>
                </a:solidFill>
              </a:rPr>
              <a:t>Cluster 2 represents Gold customers.</a:t>
            </a:r>
          </a:p>
          <a:p>
            <a:pPr algn="just">
              <a:buClr>
                <a:schemeClr val="tx1"/>
              </a:buClr>
            </a:pPr>
            <a:r>
              <a:rPr lang="en-US" sz="1700" dirty="0">
                <a:solidFill>
                  <a:schemeClr val="accent2"/>
                </a:solidFill>
              </a:rPr>
              <a:t>Cluster 3 represents Platinum customers. </a:t>
            </a:r>
          </a:p>
        </p:txBody>
      </p:sp>
      <p:pic>
        <p:nvPicPr>
          <p:cNvPr id="5" name="Picture 4">
            <a:extLst>
              <a:ext uri="{FF2B5EF4-FFF2-40B4-BE49-F238E27FC236}">
                <a16:creationId xmlns:a16="http://schemas.microsoft.com/office/drawing/2014/main" id="{62F79373-CA99-9FE3-76B0-C36229646E21}"/>
              </a:ext>
            </a:extLst>
          </p:cNvPr>
          <p:cNvPicPr>
            <a:picLocks noChangeAspect="1"/>
          </p:cNvPicPr>
          <p:nvPr/>
        </p:nvPicPr>
        <p:blipFill rotWithShape="1">
          <a:blip r:embed="rId2"/>
          <a:srcRect l="17500" t="29185" r="3409" b="17629"/>
          <a:stretch/>
        </p:blipFill>
        <p:spPr>
          <a:xfrm>
            <a:off x="4023360" y="875549"/>
            <a:ext cx="4968960" cy="2423911"/>
          </a:xfrm>
          <a:prstGeom prst="rect">
            <a:avLst/>
          </a:prstGeom>
        </p:spPr>
      </p:pic>
      <p:pic>
        <p:nvPicPr>
          <p:cNvPr id="7" name="Picture 6">
            <a:extLst>
              <a:ext uri="{FF2B5EF4-FFF2-40B4-BE49-F238E27FC236}">
                <a16:creationId xmlns:a16="http://schemas.microsoft.com/office/drawing/2014/main" id="{3315C181-C740-DC60-7DF0-2E411321C4C5}"/>
              </a:ext>
            </a:extLst>
          </p:cNvPr>
          <p:cNvPicPr>
            <a:picLocks noChangeAspect="1"/>
          </p:cNvPicPr>
          <p:nvPr/>
        </p:nvPicPr>
        <p:blipFill rotWithShape="1">
          <a:blip r:embed="rId3"/>
          <a:srcRect l="6817" t="32296" r="25000" b="26074"/>
          <a:stretch/>
        </p:blipFill>
        <p:spPr>
          <a:xfrm>
            <a:off x="4023360" y="3384860"/>
            <a:ext cx="5120640" cy="1758640"/>
          </a:xfrm>
          <a:prstGeom prst="rect">
            <a:avLst/>
          </a:prstGeom>
        </p:spPr>
      </p:pic>
    </p:spTree>
    <p:extLst>
      <p:ext uri="{BB962C8B-B14F-4D97-AF65-F5344CB8AC3E}">
        <p14:creationId xmlns:p14="http://schemas.microsoft.com/office/powerpoint/2010/main" val="828364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56E46-5FC4-E0C9-6933-2C224B88FEA3}"/>
              </a:ext>
            </a:extLst>
          </p:cNvPr>
          <p:cNvSpPr>
            <a:spLocks noGrp="1"/>
          </p:cNvSpPr>
          <p:nvPr>
            <p:ph type="title"/>
          </p:nvPr>
        </p:nvSpPr>
        <p:spPr>
          <a:xfrm>
            <a:off x="60240" y="275416"/>
            <a:ext cx="8520600" cy="572700"/>
          </a:xfrm>
        </p:spPr>
        <p:txBody>
          <a:bodyPr/>
          <a:lstStyle/>
          <a:p>
            <a:r>
              <a:rPr lang="en-IN" sz="1700" b="1" i="0" dirty="0">
                <a:solidFill>
                  <a:schemeClr val="tx1"/>
                </a:solidFill>
                <a:effectLst/>
                <a:latin typeface="Roboto" panose="02000000000000000000" pitchFamily="2" charset="0"/>
              </a:rPr>
              <a:t>Fitting the model on n_clusters = 5 based on Elbow Curve to visualize the segments.</a:t>
            </a:r>
            <a:br>
              <a:rPr lang="en-IN" sz="1700" b="0" i="0" dirty="0">
                <a:solidFill>
                  <a:schemeClr val="tx1"/>
                </a:solidFill>
                <a:effectLst/>
                <a:latin typeface="Roboto" panose="02000000000000000000" pitchFamily="2" charset="0"/>
              </a:rPr>
            </a:br>
            <a:endParaRPr lang="en-US" sz="1700" dirty="0">
              <a:solidFill>
                <a:schemeClr val="tx1"/>
              </a:solidFill>
            </a:endParaRPr>
          </a:p>
        </p:txBody>
      </p:sp>
      <p:sp>
        <p:nvSpPr>
          <p:cNvPr id="3" name="Text Placeholder 2">
            <a:extLst>
              <a:ext uri="{FF2B5EF4-FFF2-40B4-BE49-F238E27FC236}">
                <a16:creationId xmlns:a16="http://schemas.microsoft.com/office/drawing/2014/main" id="{D0294A43-66CF-F41E-1B87-B8B68B9CE0BF}"/>
              </a:ext>
            </a:extLst>
          </p:cNvPr>
          <p:cNvSpPr>
            <a:spLocks noGrp="1"/>
          </p:cNvSpPr>
          <p:nvPr>
            <p:ph type="body" idx="1"/>
          </p:nvPr>
        </p:nvSpPr>
        <p:spPr>
          <a:xfrm>
            <a:off x="60240" y="915327"/>
            <a:ext cx="3742140" cy="4326305"/>
          </a:xfrm>
        </p:spPr>
        <p:txBody>
          <a:bodyPr/>
          <a:lstStyle/>
          <a:p>
            <a:pPr marL="114300" indent="0" algn="just">
              <a:buClr>
                <a:schemeClr val="tx1"/>
              </a:buClr>
              <a:buNone/>
            </a:pPr>
            <a:r>
              <a:rPr lang="en-US" sz="1800" dirty="0">
                <a:solidFill>
                  <a:schemeClr val="accent2"/>
                </a:solidFill>
              </a:rPr>
              <a:t>Here we have four clusters 0, 1, 2, 3, and </a:t>
            </a:r>
            <a:r>
              <a:rPr lang="en-US" dirty="0">
                <a:solidFill>
                  <a:schemeClr val="accent2"/>
                </a:solidFill>
              </a:rPr>
              <a:t>4</a:t>
            </a:r>
            <a:r>
              <a:rPr lang="en-US" sz="1800" dirty="0">
                <a:solidFill>
                  <a:schemeClr val="accent2"/>
                </a:solidFill>
              </a:rPr>
              <a:t>. Based on the last visit and purchase frequency we will classify the names of the clusters.</a:t>
            </a:r>
          </a:p>
          <a:p>
            <a:pPr marL="114300" indent="0" algn="just">
              <a:buClr>
                <a:schemeClr val="tx1"/>
              </a:buClr>
              <a:buNone/>
            </a:pPr>
            <a:endParaRPr lang="en-US" sz="1800" dirty="0">
              <a:solidFill>
                <a:schemeClr val="accent2"/>
              </a:solidFill>
            </a:endParaRPr>
          </a:p>
          <a:p>
            <a:pPr algn="just">
              <a:buClr>
                <a:schemeClr val="tx1"/>
              </a:buClr>
            </a:pPr>
            <a:r>
              <a:rPr lang="en-US" sz="1800" dirty="0">
                <a:solidFill>
                  <a:schemeClr val="accent2"/>
                </a:solidFill>
              </a:rPr>
              <a:t>Cluster 4 represents Platinum group customers.</a:t>
            </a:r>
          </a:p>
          <a:p>
            <a:pPr algn="just">
              <a:buClr>
                <a:schemeClr val="tx1"/>
              </a:buClr>
            </a:pPr>
            <a:r>
              <a:rPr lang="en-US" sz="1800" dirty="0">
                <a:solidFill>
                  <a:schemeClr val="accent2"/>
                </a:solidFill>
              </a:rPr>
              <a:t>Clusters 1 and 3 represent Gold customers.</a:t>
            </a:r>
          </a:p>
          <a:p>
            <a:pPr algn="just">
              <a:buClr>
                <a:schemeClr val="tx1"/>
              </a:buClr>
            </a:pPr>
            <a:r>
              <a:rPr lang="en-US" sz="1800" dirty="0">
                <a:solidFill>
                  <a:schemeClr val="accent2"/>
                </a:solidFill>
              </a:rPr>
              <a:t>Cluster 2 represents Bronz customers.</a:t>
            </a:r>
          </a:p>
          <a:p>
            <a:pPr algn="just">
              <a:buClr>
                <a:schemeClr val="tx1"/>
              </a:buClr>
            </a:pPr>
            <a:r>
              <a:rPr lang="en-US" sz="1800" dirty="0">
                <a:solidFill>
                  <a:schemeClr val="accent2"/>
                </a:solidFill>
              </a:rPr>
              <a:t>Cluster 0 represents Silver customers. </a:t>
            </a:r>
          </a:p>
          <a:p>
            <a:endParaRPr lang="en-US" dirty="0">
              <a:solidFill>
                <a:schemeClr val="accent2"/>
              </a:solidFill>
            </a:endParaRPr>
          </a:p>
        </p:txBody>
      </p:sp>
      <p:pic>
        <p:nvPicPr>
          <p:cNvPr id="5" name="Picture 4">
            <a:extLst>
              <a:ext uri="{FF2B5EF4-FFF2-40B4-BE49-F238E27FC236}">
                <a16:creationId xmlns:a16="http://schemas.microsoft.com/office/drawing/2014/main" id="{7D9A08EE-0245-A945-3D88-E4E0F953737B}"/>
              </a:ext>
            </a:extLst>
          </p:cNvPr>
          <p:cNvPicPr>
            <a:picLocks noChangeAspect="1"/>
          </p:cNvPicPr>
          <p:nvPr/>
        </p:nvPicPr>
        <p:blipFill rotWithShape="1">
          <a:blip r:embed="rId2"/>
          <a:srcRect l="17333" t="37927" r="3410" b="8651"/>
          <a:stretch/>
        </p:blipFill>
        <p:spPr>
          <a:xfrm>
            <a:off x="3801144" y="780905"/>
            <a:ext cx="5282616" cy="2297576"/>
          </a:xfrm>
          <a:prstGeom prst="rect">
            <a:avLst/>
          </a:prstGeom>
        </p:spPr>
      </p:pic>
      <p:pic>
        <p:nvPicPr>
          <p:cNvPr id="7" name="Picture 6">
            <a:extLst>
              <a:ext uri="{FF2B5EF4-FFF2-40B4-BE49-F238E27FC236}">
                <a16:creationId xmlns:a16="http://schemas.microsoft.com/office/drawing/2014/main" id="{FCBA63DA-A895-262C-6A98-167212C9BB0B}"/>
              </a:ext>
            </a:extLst>
          </p:cNvPr>
          <p:cNvPicPr>
            <a:picLocks noChangeAspect="1"/>
          </p:cNvPicPr>
          <p:nvPr/>
        </p:nvPicPr>
        <p:blipFill rotWithShape="1">
          <a:blip r:embed="rId3"/>
          <a:srcRect l="5925" t="31704" r="24909" b="16811"/>
          <a:stretch/>
        </p:blipFill>
        <p:spPr>
          <a:xfrm>
            <a:off x="3861384" y="3078480"/>
            <a:ext cx="5282616" cy="2065020"/>
          </a:xfrm>
          <a:prstGeom prst="rect">
            <a:avLst/>
          </a:prstGeom>
        </p:spPr>
      </p:pic>
    </p:spTree>
    <p:extLst>
      <p:ext uri="{BB962C8B-B14F-4D97-AF65-F5344CB8AC3E}">
        <p14:creationId xmlns:p14="http://schemas.microsoft.com/office/powerpoint/2010/main" val="2119407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134A5-3048-3FB2-FCA1-8D0567BA84BD}"/>
              </a:ext>
            </a:extLst>
          </p:cNvPr>
          <p:cNvSpPr>
            <a:spLocks noGrp="1"/>
          </p:cNvSpPr>
          <p:nvPr>
            <p:ph type="title"/>
          </p:nvPr>
        </p:nvSpPr>
        <p:spPr/>
        <p:txBody>
          <a:bodyPr/>
          <a:lstStyle/>
          <a:p>
            <a:r>
              <a:rPr lang="en-US" b="1" dirty="0"/>
              <a:t>Table of Content</a:t>
            </a:r>
          </a:p>
        </p:txBody>
      </p:sp>
      <p:sp>
        <p:nvSpPr>
          <p:cNvPr id="3" name="Text Placeholder 2">
            <a:extLst>
              <a:ext uri="{FF2B5EF4-FFF2-40B4-BE49-F238E27FC236}">
                <a16:creationId xmlns:a16="http://schemas.microsoft.com/office/drawing/2014/main" id="{0AB6F553-DF99-29A6-626D-E0C4E1DADA8C}"/>
              </a:ext>
            </a:extLst>
          </p:cNvPr>
          <p:cNvSpPr>
            <a:spLocks noGrp="1"/>
          </p:cNvSpPr>
          <p:nvPr>
            <p:ph type="body" idx="1"/>
          </p:nvPr>
        </p:nvSpPr>
        <p:spPr/>
        <p:txBody>
          <a:bodyPr/>
          <a:lstStyle/>
          <a:p>
            <a:pPr>
              <a:buClr>
                <a:schemeClr val="tx1"/>
              </a:buClr>
              <a:buFont typeface="+mj-lt"/>
              <a:buAutoNum type="arabicPeriod"/>
            </a:pPr>
            <a:r>
              <a:rPr lang="en-US" dirty="0">
                <a:solidFill>
                  <a:schemeClr val="accent2"/>
                </a:solidFill>
              </a:rPr>
              <a:t>Know Your Data</a:t>
            </a:r>
          </a:p>
          <a:p>
            <a:pPr>
              <a:buClr>
                <a:schemeClr val="tx1"/>
              </a:buClr>
              <a:buFont typeface="+mj-lt"/>
              <a:buAutoNum type="arabicPeriod"/>
            </a:pPr>
            <a:r>
              <a:rPr lang="en-US" dirty="0">
                <a:solidFill>
                  <a:schemeClr val="accent2"/>
                </a:solidFill>
              </a:rPr>
              <a:t>Understand Your Variable</a:t>
            </a:r>
          </a:p>
          <a:p>
            <a:pPr>
              <a:buClr>
                <a:schemeClr val="tx1"/>
              </a:buClr>
              <a:buFont typeface="+mj-lt"/>
              <a:buAutoNum type="arabicPeriod"/>
            </a:pPr>
            <a:r>
              <a:rPr lang="en-US" dirty="0">
                <a:solidFill>
                  <a:schemeClr val="accent2"/>
                </a:solidFill>
              </a:rPr>
              <a:t>EDA Exploratory Data Analysis</a:t>
            </a:r>
          </a:p>
          <a:p>
            <a:pPr>
              <a:buClr>
                <a:schemeClr val="tx1"/>
              </a:buClr>
              <a:buFont typeface="+mj-lt"/>
              <a:buAutoNum type="arabicPeriod"/>
            </a:pPr>
            <a:r>
              <a:rPr lang="en-US" dirty="0">
                <a:solidFill>
                  <a:schemeClr val="accent2"/>
                </a:solidFill>
              </a:rPr>
              <a:t>Feature Engineering</a:t>
            </a:r>
          </a:p>
          <a:p>
            <a:pPr>
              <a:buClr>
                <a:schemeClr val="tx1"/>
              </a:buClr>
              <a:buFont typeface="+mj-lt"/>
              <a:buAutoNum type="arabicPeriod"/>
            </a:pPr>
            <a:r>
              <a:rPr lang="en-US" dirty="0">
                <a:solidFill>
                  <a:schemeClr val="accent2"/>
                </a:solidFill>
              </a:rPr>
              <a:t>RFM Model Analysis</a:t>
            </a:r>
          </a:p>
          <a:p>
            <a:pPr>
              <a:buClr>
                <a:schemeClr val="tx1"/>
              </a:buClr>
              <a:buFont typeface="+mj-lt"/>
              <a:buAutoNum type="arabicPeriod"/>
            </a:pPr>
            <a:r>
              <a:rPr lang="en-US" dirty="0">
                <a:solidFill>
                  <a:schemeClr val="accent2"/>
                </a:solidFill>
              </a:rPr>
              <a:t>ML Model Implementation</a:t>
            </a:r>
          </a:p>
          <a:p>
            <a:pPr>
              <a:buClr>
                <a:schemeClr val="tx1"/>
              </a:buClr>
              <a:buFont typeface="+mj-lt"/>
              <a:buAutoNum type="arabicPeriod"/>
            </a:pPr>
            <a:r>
              <a:rPr lang="en-US" dirty="0">
                <a:solidFill>
                  <a:schemeClr val="accent2"/>
                </a:solidFill>
              </a:rPr>
              <a:t>Conclusion</a:t>
            </a:r>
          </a:p>
        </p:txBody>
      </p:sp>
    </p:spTree>
    <p:extLst>
      <p:ext uri="{BB962C8B-B14F-4D97-AF65-F5344CB8AC3E}">
        <p14:creationId xmlns:p14="http://schemas.microsoft.com/office/powerpoint/2010/main" val="1359014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A2528-7D99-437C-EF94-23C4A4183A2B}"/>
              </a:ext>
            </a:extLst>
          </p:cNvPr>
          <p:cNvSpPr>
            <a:spLocks noGrp="1"/>
          </p:cNvSpPr>
          <p:nvPr>
            <p:ph type="title"/>
          </p:nvPr>
        </p:nvSpPr>
        <p:spPr>
          <a:xfrm>
            <a:off x="-2626" y="253385"/>
            <a:ext cx="8520600" cy="572700"/>
          </a:xfrm>
        </p:spPr>
        <p:txBody>
          <a:bodyPr/>
          <a:lstStyle/>
          <a:p>
            <a:r>
              <a:rPr lang="en-US" dirty="0"/>
              <a:t>Hierarchical Clustering</a:t>
            </a:r>
          </a:p>
        </p:txBody>
      </p:sp>
      <p:sp>
        <p:nvSpPr>
          <p:cNvPr id="3" name="Text Placeholder 2">
            <a:extLst>
              <a:ext uri="{FF2B5EF4-FFF2-40B4-BE49-F238E27FC236}">
                <a16:creationId xmlns:a16="http://schemas.microsoft.com/office/drawing/2014/main" id="{0BF671B5-EE46-7922-6A46-E4F6F8508904}"/>
              </a:ext>
            </a:extLst>
          </p:cNvPr>
          <p:cNvSpPr>
            <a:spLocks noGrp="1"/>
          </p:cNvSpPr>
          <p:nvPr>
            <p:ph type="body" idx="1"/>
          </p:nvPr>
        </p:nvSpPr>
        <p:spPr>
          <a:xfrm>
            <a:off x="-144780" y="826085"/>
            <a:ext cx="4290060" cy="4301675"/>
          </a:xfrm>
        </p:spPr>
        <p:txBody>
          <a:bodyPr/>
          <a:lstStyle/>
          <a:p>
            <a:pPr algn="just">
              <a:lnSpc>
                <a:spcPct val="150000"/>
              </a:lnSpc>
              <a:buClr>
                <a:schemeClr val="tx1"/>
              </a:buClr>
            </a:pPr>
            <a:r>
              <a:rPr lang="en-IN" sz="1400" b="0" i="0" dirty="0">
                <a:solidFill>
                  <a:srgbClr val="212121"/>
                </a:solidFill>
                <a:effectLst/>
                <a:latin typeface="Roboto" panose="02000000000000000000" pitchFamily="2" charset="0"/>
              </a:rPr>
              <a:t>We can set a threshold distance and draw a horizontal line (Generally, we try to set the threshold in such a way that it cuts the tallest vertical line). </a:t>
            </a:r>
          </a:p>
          <a:p>
            <a:pPr algn="just">
              <a:lnSpc>
                <a:spcPct val="150000"/>
              </a:lnSpc>
              <a:buClr>
                <a:schemeClr val="tx1"/>
              </a:buClr>
            </a:pPr>
            <a:r>
              <a:rPr lang="en-IN" sz="1400" b="0" i="0" dirty="0">
                <a:solidFill>
                  <a:srgbClr val="212121"/>
                </a:solidFill>
                <a:effectLst/>
                <a:latin typeface="Roboto" panose="02000000000000000000" pitchFamily="2" charset="0"/>
              </a:rPr>
              <a:t>We can set this threshold as 50 or 70 and draw a horizontal line as shown in the dendrogram above.</a:t>
            </a:r>
          </a:p>
          <a:p>
            <a:pPr algn="just">
              <a:lnSpc>
                <a:spcPct val="150000"/>
              </a:lnSpc>
              <a:buClr>
                <a:schemeClr val="tx1"/>
              </a:buClr>
            </a:pPr>
            <a:r>
              <a:rPr lang="en-IN" sz="1400" b="0" i="0" dirty="0">
                <a:solidFill>
                  <a:srgbClr val="212121"/>
                </a:solidFill>
                <a:effectLst/>
                <a:latin typeface="Roboto" panose="02000000000000000000" pitchFamily="2" charset="0"/>
              </a:rPr>
              <a:t>The number of clusters will be the number of vertical lines which are being intersected by the line drawn using the threshold. </a:t>
            </a:r>
          </a:p>
          <a:p>
            <a:pPr algn="just">
              <a:lnSpc>
                <a:spcPct val="150000"/>
              </a:lnSpc>
              <a:buClr>
                <a:schemeClr val="tx1"/>
              </a:buClr>
            </a:pPr>
            <a:r>
              <a:rPr lang="en-IN" sz="1400" b="0" i="0" dirty="0">
                <a:solidFill>
                  <a:srgbClr val="212121"/>
                </a:solidFill>
                <a:effectLst/>
                <a:latin typeface="Roboto" panose="02000000000000000000" pitchFamily="2" charset="0"/>
              </a:rPr>
              <a:t>The larger threshold (y=70) results in 2 clusters while the smaller (y=50) results in 3 clusters.</a:t>
            </a:r>
          </a:p>
          <a:p>
            <a:pPr algn="just">
              <a:lnSpc>
                <a:spcPct val="150000"/>
              </a:lnSpc>
              <a:buClr>
                <a:schemeClr val="tx1"/>
              </a:buClr>
            </a:pPr>
            <a:endParaRPr lang="en-US" sz="1400" dirty="0"/>
          </a:p>
        </p:txBody>
      </p:sp>
      <p:pic>
        <p:nvPicPr>
          <p:cNvPr id="5" name="Picture 4">
            <a:extLst>
              <a:ext uri="{FF2B5EF4-FFF2-40B4-BE49-F238E27FC236}">
                <a16:creationId xmlns:a16="http://schemas.microsoft.com/office/drawing/2014/main" id="{EFA9F3C8-4541-13BF-C540-8B952101E49A}"/>
              </a:ext>
            </a:extLst>
          </p:cNvPr>
          <p:cNvPicPr>
            <a:picLocks noChangeAspect="1"/>
          </p:cNvPicPr>
          <p:nvPr/>
        </p:nvPicPr>
        <p:blipFill>
          <a:blip r:embed="rId2"/>
          <a:stretch>
            <a:fillRect/>
          </a:stretch>
        </p:blipFill>
        <p:spPr>
          <a:xfrm>
            <a:off x="4257674" y="485775"/>
            <a:ext cx="4886325" cy="4657725"/>
          </a:xfrm>
          <a:prstGeom prst="rect">
            <a:avLst/>
          </a:prstGeom>
        </p:spPr>
      </p:pic>
    </p:spTree>
    <p:extLst>
      <p:ext uri="{BB962C8B-B14F-4D97-AF65-F5344CB8AC3E}">
        <p14:creationId xmlns:p14="http://schemas.microsoft.com/office/powerpoint/2010/main" val="4015245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ACAFC-CDE1-AADB-E110-AFCD8A24F0F9}"/>
              </a:ext>
            </a:extLst>
          </p:cNvPr>
          <p:cNvSpPr>
            <a:spLocks noGrp="1"/>
          </p:cNvSpPr>
          <p:nvPr>
            <p:ph type="title"/>
          </p:nvPr>
        </p:nvSpPr>
        <p:spPr/>
        <p:txBody>
          <a:bodyPr/>
          <a:lstStyle/>
          <a:p>
            <a:r>
              <a:rPr lang="en-IN" sz="1400" b="1" i="0" dirty="0">
                <a:solidFill>
                  <a:schemeClr val="tx1"/>
                </a:solidFill>
                <a:effectLst/>
                <a:latin typeface="Roboto" panose="02000000000000000000" pitchFamily="2" charset="0"/>
              </a:rPr>
              <a:t>Fitting hierarchical clustering with the number of clusters based on dendrogram distance threshold = 70</a:t>
            </a:r>
            <a:br>
              <a:rPr lang="en-IN" sz="1400" b="0" i="0" dirty="0">
                <a:solidFill>
                  <a:schemeClr val="tx1"/>
                </a:solidFill>
                <a:effectLst/>
                <a:latin typeface="Roboto" panose="02000000000000000000" pitchFamily="2" charset="0"/>
              </a:rPr>
            </a:br>
            <a:endParaRPr lang="en-US" sz="1400" dirty="0">
              <a:solidFill>
                <a:schemeClr val="tx1"/>
              </a:solidFill>
            </a:endParaRPr>
          </a:p>
        </p:txBody>
      </p:sp>
      <p:sp>
        <p:nvSpPr>
          <p:cNvPr id="3" name="Text Placeholder 2">
            <a:extLst>
              <a:ext uri="{FF2B5EF4-FFF2-40B4-BE49-F238E27FC236}">
                <a16:creationId xmlns:a16="http://schemas.microsoft.com/office/drawing/2014/main" id="{66560252-9FB5-7C08-FBD4-DC1A58C001CA}"/>
              </a:ext>
            </a:extLst>
          </p:cNvPr>
          <p:cNvSpPr>
            <a:spLocks noGrp="1"/>
          </p:cNvSpPr>
          <p:nvPr>
            <p:ph type="body" idx="1"/>
          </p:nvPr>
        </p:nvSpPr>
        <p:spPr>
          <a:xfrm>
            <a:off x="311700" y="1152475"/>
            <a:ext cx="3323040" cy="3911760"/>
          </a:xfrm>
        </p:spPr>
        <p:txBody>
          <a:bodyPr/>
          <a:lstStyle/>
          <a:p>
            <a:pPr algn="just">
              <a:buClr>
                <a:schemeClr val="tx1"/>
              </a:buClr>
            </a:pPr>
            <a:r>
              <a:rPr lang="en-US" dirty="0">
                <a:solidFill>
                  <a:schemeClr val="accent2"/>
                </a:solidFill>
              </a:rPr>
              <a:t>Here we have two clusters 0 and 1.</a:t>
            </a:r>
          </a:p>
          <a:p>
            <a:pPr algn="just">
              <a:buClr>
                <a:schemeClr val="tx1"/>
              </a:buClr>
            </a:pPr>
            <a:r>
              <a:rPr lang="en-US" dirty="0">
                <a:solidFill>
                  <a:schemeClr val="accent2"/>
                </a:solidFill>
              </a:rPr>
              <a:t>0 cluster has a customer count of 2876 but Frequency and monetary are very high.</a:t>
            </a:r>
          </a:p>
          <a:p>
            <a:pPr algn="just">
              <a:buClr>
                <a:schemeClr val="tx1"/>
              </a:buClr>
            </a:pPr>
            <a:r>
              <a:rPr lang="en-US" dirty="0">
                <a:solidFill>
                  <a:schemeClr val="accent2"/>
                </a:solidFill>
              </a:rPr>
              <a:t>While 1 cluster has a count of 1462 but the frequency and monetary values are low.</a:t>
            </a:r>
          </a:p>
          <a:p>
            <a:pPr algn="just">
              <a:buClr>
                <a:schemeClr val="tx1"/>
              </a:buClr>
            </a:pPr>
            <a:r>
              <a:rPr lang="en-US" dirty="0">
                <a:solidFill>
                  <a:schemeClr val="accent2"/>
                </a:solidFill>
              </a:rPr>
              <a:t>So cluster 0 can be the target customer.</a:t>
            </a:r>
          </a:p>
          <a:p>
            <a:endParaRPr lang="en-US" dirty="0"/>
          </a:p>
        </p:txBody>
      </p:sp>
      <p:pic>
        <p:nvPicPr>
          <p:cNvPr id="5" name="Picture 4">
            <a:extLst>
              <a:ext uri="{FF2B5EF4-FFF2-40B4-BE49-F238E27FC236}">
                <a16:creationId xmlns:a16="http://schemas.microsoft.com/office/drawing/2014/main" id="{1C8C9E40-7E99-4185-A2EA-8F507926006D}"/>
              </a:ext>
            </a:extLst>
          </p:cNvPr>
          <p:cNvPicPr>
            <a:picLocks noChangeAspect="1"/>
          </p:cNvPicPr>
          <p:nvPr/>
        </p:nvPicPr>
        <p:blipFill rotWithShape="1">
          <a:blip r:embed="rId2"/>
          <a:srcRect l="16875" t="36111" r="2656" b="11172"/>
          <a:stretch/>
        </p:blipFill>
        <p:spPr>
          <a:xfrm>
            <a:off x="3739889" y="839318"/>
            <a:ext cx="5404111" cy="2875490"/>
          </a:xfrm>
          <a:prstGeom prst="rect">
            <a:avLst/>
          </a:prstGeom>
        </p:spPr>
      </p:pic>
      <p:pic>
        <p:nvPicPr>
          <p:cNvPr id="7" name="Picture 6">
            <a:extLst>
              <a:ext uri="{FF2B5EF4-FFF2-40B4-BE49-F238E27FC236}">
                <a16:creationId xmlns:a16="http://schemas.microsoft.com/office/drawing/2014/main" id="{19CCC7AF-8ED2-C6AB-9654-9EFD5036CB99}"/>
              </a:ext>
            </a:extLst>
          </p:cNvPr>
          <p:cNvPicPr>
            <a:picLocks noChangeAspect="1"/>
          </p:cNvPicPr>
          <p:nvPr/>
        </p:nvPicPr>
        <p:blipFill rotWithShape="1">
          <a:blip r:embed="rId3"/>
          <a:srcRect l="5311" t="25972" r="22266" b="42083"/>
          <a:stretch/>
        </p:blipFill>
        <p:spPr>
          <a:xfrm>
            <a:off x="3705226" y="3714808"/>
            <a:ext cx="5438774" cy="1349427"/>
          </a:xfrm>
          <a:prstGeom prst="rect">
            <a:avLst/>
          </a:prstGeom>
        </p:spPr>
      </p:pic>
    </p:spTree>
    <p:extLst>
      <p:ext uri="{BB962C8B-B14F-4D97-AF65-F5344CB8AC3E}">
        <p14:creationId xmlns:p14="http://schemas.microsoft.com/office/powerpoint/2010/main" val="2976033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19A0-ABF4-80B7-22D6-999673C3A63F}"/>
              </a:ext>
            </a:extLst>
          </p:cNvPr>
          <p:cNvSpPr>
            <a:spLocks noGrp="1"/>
          </p:cNvSpPr>
          <p:nvPr>
            <p:ph type="title"/>
          </p:nvPr>
        </p:nvSpPr>
        <p:spPr>
          <a:xfrm>
            <a:off x="0" y="228911"/>
            <a:ext cx="8520600" cy="572700"/>
          </a:xfrm>
        </p:spPr>
        <p:txBody>
          <a:bodyPr/>
          <a:lstStyle/>
          <a:p>
            <a:r>
              <a:rPr lang="en-IN" sz="1400" b="1" i="0" dirty="0">
                <a:solidFill>
                  <a:schemeClr val="tx1"/>
                </a:solidFill>
                <a:effectLst/>
                <a:latin typeface="Roboto" panose="02000000000000000000" pitchFamily="2" charset="0"/>
              </a:rPr>
              <a:t>Fitting hierarchical clustering with the number of clusters based on dendrogram distance threshold = 50</a:t>
            </a:r>
            <a:br>
              <a:rPr lang="en-IN" sz="1400" b="0" i="0" dirty="0">
                <a:solidFill>
                  <a:schemeClr val="tx1"/>
                </a:solidFill>
                <a:effectLst/>
                <a:latin typeface="Roboto" panose="02000000000000000000" pitchFamily="2" charset="0"/>
              </a:rPr>
            </a:br>
            <a:endParaRPr lang="en-US" sz="1400" dirty="0">
              <a:solidFill>
                <a:schemeClr val="tx1"/>
              </a:solidFill>
            </a:endParaRPr>
          </a:p>
        </p:txBody>
      </p:sp>
      <p:sp>
        <p:nvSpPr>
          <p:cNvPr id="3" name="Text Placeholder 2">
            <a:extLst>
              <a:ext uri="{FF2B5EF4-FFF2-40B4-BE49-F238E27FC236}">
                <a16:creationId xmlns:a16="http://schemas.microsoft.com/office/drawing/2014/main" id="{33765655-75EF-D5B2-E40E-297FDEFF83EC}"/>
              </a:ext>
            </a:extLst>
          </p:cNvPr>
          <p:cNvSpPr>
            <a:spLocks noGrp="1"/>
          </p:cNvSpPr>
          <p:nvPr>
            <p:ph type="body" idx="1"/>
          </p:nvPr>
        </p:nvSpPr>
        <p:spPr>
          <a:xfrm>
            <a:off x="0" y="944879"/>
            <a:ext cx="3497580" cy="4105647"/>
          </a:xfrm>
        </p:spPr>
        <p:txBody>
          <a:bodyPr/>
          <a:lstStyle/>
          <a:p>
            <a:pPr marL="114300" indent="0" algn="just">
              <a:buClr>
                <a:schemeClr val="tx1"/>
              </a:buClr>
              <a:buNone/>
            </a:pPr>
            <a:r>
              <a:rPr lang="en-US" sz="1400" dirty="0">
                <a:solidFill>
                  <a:schemeClr val="accent2"/>
                </a:solidFill>
              </a:rPr>
              <a:t>Here we have four clusters 0, 1, 2. Based on the last visit and purchase frequency we will classify the names of the clusters.</a:t>
            </a:r>
          </a:p>
          <a:p>
            <a:pPr marL="114300" indent="0" algn="just">
              <a:buClr>
                <a:schemeClr val="tx1"/>
              </a:buClr>
              <a:buNone/>
            </a:pPr>
            <a:endParaRPr lang="en-US" sz="1400" dirty="0">
              <a:solidFill>
                <a:schemeClr val="accent2"/>
              </a:solidFill>
            </a:endParaRPr>
          </a:p>
          <a:p>
            <a:pPr algn="just">
              <a:buClr>
                <a:schemeClr val="tx1"/>
              </a:buClr>
            </a:pPr>
            <a:r>
              <a:rPr lang="en-US" sz="1400" dirty="0">
                <a:solidFill>
                  <a:schemeClr val="accent2"/>
                </a:solidFill>
              </a:rPr>
              <a:t>Since monetary and frequency are moderate, so we can say that cluster 0 represents Gold or Silver Customer.</a:t>
            </a:r>
          </a:p>
          <a:p>
            <a:pPr algn="just">
              <a:buClr>
                <a:schemeClr val="tx1"/>
              </a:buClr>
            </a:pPr>
            <a:r>
              <a:rPr lang="en-US" sz="1400" dirty="0">
                <a:solidFill>
                  <a:schemeClr val="accent2"/>
                </a:solidFill>
              </a:rPr>
              <a:t>Cluster 1 represents Bronz customers because the recency value is highest for this cluster.</a:t>
            </a:r>
          </a:p>
          <a:p>
            <a:pPr algn="just">
              <a:buClr>
                <a:schemeClr val="tx1"/>
              </a:buClr>
            </a:pPr>
            <a:r>
              <a:rPr lang="en-US" sz="1400" dirty="0">
                <a:solidFill>
                  <a:schemeClr val="accent2"/>
                </a:solidFill>
              </a:rPr>
              <a:t>Cluster 2 represents Platinum customers because of low recency and high frequency and monetary.</a:t>
            </a:r>
          </a:p>
          <a:p>
            <a:endParaRPr lang="en-US" sz="1400" dirty="0"/>
          </a:p>
        </p:txBody>
      </p:sp>
      <p:pic>
        <p:nvPicPr>
          <p:cNvPr id="5" name="Picture 4">
            <a:extLst>
              <a:ext uri="{FF2B5EF4-FFF2-40B4-BE49-F238E27FC236}">
                <a16:creationId xmlns:a16="http://schemas.microsoft.com/office/drawing/2014/main" id="{E897132F-BA7D-6191-D2C0-D56598BD028E}"/>
              </a:ext>
            </a:extLst>
          </p:cNvPr>
          <p:cNvPicPr>
            <a:picLocks noChangeAspect="1"/>
          </p:cNvPicPr>
          <p:nvPr/>
        </p:nvPicPr>
        <p:blipFill rotWithShape="1">
          <a:blip r:embed="rId2"/>
          <a:srcRect l="17250" t="37927" r="3408" b="8651"/>
          <a:stretch/>
        </p:blipFill>
        <p:spPr>
          <a:xfrm>
            <a:off x="3582610" y="944880"/>
            <a:ext cx="5585061" cy="2115295"/>
          </a:xfrm>
          <a:prstGeom prst="rect">
            <a:avLst/>
          </a:prstGeom>
        </p:spPr>
      </p:pic>
      <p:pic>
        <p:nvPicPr>
          <p:cNvPr id="7" name="Picture 6">
            <a:extLst>
              <a:ext uri="{FF2B5EF4-FFF2-40B4-BE49-F238E27FC236}">
                <a16:creationId xmlns:a16="http://schemas.microsoft.com/office/drawing/2014/main" id="{8AB56A59-4652-D2B1-C4CD-BA095BDED7E2}"/>
              </a:ext>
            </a:extLst>
          </p:cNvPr>
          <p:cNvPicPr>
            <a:picLocks noChangeAspect="1"/>
          </p:cNvPicPr>
          <p:nvPr/>
        </p:nvPicPr>
        <p:blipFill rotWithShape="1">
          <a:blip r:embed="rId3"/>
          <a:srcRect l="6817" t="32296" r="21917" b="28889"/>
          <a:stretch/>
        </p:blipFill>
        <p:spPr>
          <a:xfrm>
            <a:off x="3582610" y="3346712"/>
            <a:ext cx="5561389" cy="1703815"/>
          </a:xfrm>
          <a:prstGeom prst="rect">
            <a:avLst/>
          </a:prstGeom>
        </p:spPr>
      </p:pic>
    </p:spTree>
    <p:extLst>
      <p:ext uri="{BB962C8B-B14F-4D97-AF65-F5344CB8AC3E}">
        <p14:creationId xmlns:p14="http://schemas.microsoft.com/office/powerpoint/2010/main" val="1319601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8D77A-89A8-76F6-DE30-0EF345D7A30E}"/>
              </a:ext>
            </a:extLst>
          </p:cNvPr>
          <p:cNvSpPr>
            <a:spLocks noGrp="1"/>
          </p:cNvSpPr>
          <p:nvPr>
            <p:ph type="title"/>
          </p:nvPr>
        </p:nvSpPr>
        <p:spPr>
          <a:xfrm>
            <a:off x="174540" y="233109"/>
            <a:ext cx="8520600" cy="572700"/>
          </a:xfrm>
        </p:spPr>
        <p:txBody>
          <a:bodyPr/>
          <a:lstStyle/>
          <a:p>
            <a:r>
              <a:rPr lang="en-US" b="1" i="0" dirty="0">
                <a:solidFill>
                  <a:schemeClr val="tx1"/>
                </a:solidFill>
                <a:effectLst/>
                <a:latin typeface="Roboto" panose="02000000000000000000" pitchFamily="2" charset="0"/>
              </a:rPr>
              <a:t>DB Scan Cluster</a:t>
            </a:r>
            <a:br>
              <a:rPr lang="en-US" b="0" i="0" dirty="0">
                <a:solidFill>
                  <a:schemeClr val="tx1"/>
                </a:solidFill>
                <a:effectLst/>
                <a:latin typeface="Roboto" panose="02000000000000000000" pitchFamily="2" charset="0"/>
              </a:rPr>
            </a:br>
            <a:endParaRPr lang="en-US" dirty="0">
              <a:solidFill>
                <a:schemeClr val="tx1"/>
              </a:solidFill>
            </a:endParaRPr>
          </a:p>
        </p:txBody>
      </p:sp>
      <p:sp>
        <p:nvSpPr>
          <p:cNvPr id="3" name="Text Placeholder 2">
            <a:extLst>
              <a:ext uri="{FF2B5EF4-FFF2-40B4-BE49-F238E27FC236}">
                <a16:creationId xmlns:a16="http://schemas.microsoft.com/office/drawing/2014/main" id="{E4D8EA01-91EF-66FC-E70D-2E9F164E3298}"/>
              </a:ext>
            </a:extLst>
          </p:cNvPr>
          <p:cNvSpPr>
            <a:spLocks noGrp="1"/>
          </p:cNvSpPr>
          <p:nvPr>
            <p:ph type="body" idx="1"/>
          </p:nvPr>
        </p:nvSpPr>
        <p:spPr>
          <a:xfrm>
            <a:off x="0" y="1013460"/>
            <a:ext cx="3703320" cy="3817620"/>
          </a:xfrm>
        </p:spPr>
        <p:txBody>
          <a:bodyPr/>
          <a:lstStyle/>
          <a:p>
            <a:pPr algn="just">
              <a:buClr>
                <a:schemeClr val="tx1"/>
              </a:buClr>
            </a:pPr>
            <a:r>
              <a:rPr lang="en-IN" sz="1200" b="0" i="0" dirty="0">
                <a:solidFill>
                  <a:srgbClr val="212121"/>
                </a:solidFill>
                <a:effectLst/>
                <a:latin typeface="Roboto" panose="02000000000000000000" pitchFamily="2" charset="0"/>
              </a:rPr>
              <a:t>Density-based spatial clustering of applications with noise (DBSCAN) is an alternative to K-Means and hierarchical clustering. </a:t>
            </a:r>
          </a:p>
          <a:p>
            <a:pPr algn="just">
              <a:buClr>
                <a:schemeClr val="tx1"/>
              </a:buClr>
            </a:pPr>
            <a:endParaRPr lang="en-IN" sz="1200" b="0" i="0" dirty="0">
              <a:solidFill>
                <a:srgbClr val="212121"/>
              </a:solidFill>
              <a:effectLst/>
              <a:latin typeface="Roboto" panose="02000000000000000000" pitchFamily="2" charset="0"/>
            </a:endParaRPr>
          </a:p>
          <a:p>
            <a:pPr algn="just">
              <a:buClr>
                <a:schemeClr val="tx1"/>
              </a:buClr>
            </a:pPr>
            <a:r>
              <a:rPr lang="en-IN" sz="1200" b="0" i="0" dirty="0">
                <a:solidFill>
                  <a:srgbClr val="212121"/>
                </a:solidFill>
                <a:effectLst/>
                <a:latin typeface="Roboto" panose="02000000000000000000" pitchFamily="2" charset="0"/>
              </a:rPr>
              <a:t>It does not require us to specify the number of clusters, as the clusters are formed by a process of linking neighbor points together.</a:t>
            </a:r>
          </a:p>
          <a:p>
            <a:pPr algn="just">
              <a:buClr>
                <a:schemeClr val="tx1"/>
              </a:buClr>
            </a:pPr>
            <a:endParaRPr lang="en-IN" sz="1200" b="0" i="0" dirty="0">
              <a:solidFill>
                <a:srgbClr val="212121"/>
              </a:solidFill>
              <a:effectLst/>
              <a:latin typeface="Roboto" panose="02000000000000000000" pitchFamily="2" charset="0"/>
            </a:endParaRPr>
          </a:p>
          <a:p>
            <a:pPr algn="just">
              <a:buClr>
                <a:schemeClr val="tx1"/>
              </a:buClr>
            </a:pPr>
            <a:r>
              <a:rPr lang="en-IN" sz="1200" b="0" i="0" dirty="0">
                <a:solidFill>
                  <a:srgbClr val="212121"/>
                </a:solidFill>
                <a:effectLst/>
                <a:latin typeface="Roboto" panose="02000000000000000000" pitchFamily="2" charset="0"/>
              </a:rPr>
              <a:t>It avoids outliers and identifies nested clusters within the data. The data is muddled and does not have a major visible nested cluster, yet it has identified 4 clusters as shown above based on the hyperparameters defined.</a:t>
            </a:r>
          </a:p>
          <a:p>
            <a:pPr algn="just">
              <a:buClr>
                <a:schemeClr val="tx1"/>
              </a:buClr>
            </a:pPr>
            <a:endParaRPr lang="en-US" sz="1200" dirty="0"/>
          </a:p>
        </p:txBody>
      </p:sp>
      <p:pic>
        <p:nvPicPr>
          <p:cNvPr id="5" name="Picture 4">
            <a:extLst>
              <a:ext uri="{FF2B5EF4-FFF2-40B4-BE49-F238E27FC236}">
                <a16:creationId xmlns:a16="http://schemas.microsoft.com/office/drawing/2014/main" id="{DF8BE88F-BF8B-3A37-2DC8-F05F456F14F4}"/>
              </a:ext>
            </a:extLst>
          </p:cNvPr>
          <p:cNvPicPr>
            <a:picLocks noChangeAspect="1"/>
          </p:cNvPicPr>
          <p:nvPr/>
        </p:nvPicPr>
        <p:blipFill rotWithShape="1">
          <a:blip r:embed="rId2"/>
          <a:srcRect l="16751" t="29481" r="3408" b="17333"/>
          <a:stretch/>
        </p:blipFill>
        <p:spPr>
          <a:xfrm>
            <a:off x="3749040" y="519459"/>
            <a:ext cx="5448300" cy="2631994"/>
          </a:xfrm>
          <a:prstGeom prst="rect">
            <a:avLst/>
          </a:prstGeom>
        </p:spPr>
      </p:pic>
      <p:pic>
        <p:nvPicPr>
          <p:cNvPr id="7" name="Picture 6">
            <a:extLst>
              <a:ext uri="{FF2B5EF4-FFF2-40B4-BE49-F238E27FC236}">
                <a16:creationId xmlns:a16="http://schemas.microsoft.com/office/drawing/2014/main" id="{63CCA9D3-CF7A-347E-413B-5736424960C5}"/>
              </a:ext>
            </a:extLst>
          </p:cNvPr>
          <p:cNvPicPr>
            <a:picLocks noChangeAspect="1"/>
          </p:cNvPicPr>
          <p:nvPr/>
        </p:nvPicPr>
        <p:blipFill rotWithShape="1">
          <a:blip r:embed="rId3"/>
          <a:srcRect l="6817" t="44000" r="30584" b="14713"/>
          <a:stretch/>
        </p:blipFill>
        <p:spPr>
          <a:xfrm>
            <a:off x="3840480" y="3135425"/>
            <a:ext cx="5219700" cy="1936457"/>
          </a:xfrm>
          <a:prstGeom prst="rect">
            <a:avLst/>
          </a:prstGeom>
        </p:spPr>
      </p:pic>
    </p:spTree>
    <p:extLst>
      <p:ext uri="{BB962C8B-B14F-4D97-AF65-F5344CB8AC3E}">
        <p14:creationId xmlns:p14="http://schemas.microsoft.com/office/powerpoint/2010/main" val="3806981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0717B-5764-D977-36BA-5765BDA23E4C}"/>
              </a:ext>
            </a:extLst>
          </p:cNvPr>
          <p:cNvSpPr>
            <a:spLocks noGrp="1"/>
          </p:cNvSpPr>
          <p:nvPr>
            <p:ph type="title"/>
          </p:nvPr>
        </p:nvSpPr>
        <p:spPr>
          <a:xfrm>
            <a:off x="144060" y="330725"/>
            <a:ext cx="8520600" cy="572700"/>
          </a:xfrm>
        </p:spPr>
        <p:txBody>
          <a:bodyPr/>
          <a:lstStyle/>
          <a:p>
            <a:r>
              <a:rPr lang="en-US" b="1" dirty="0"/>
              <a:t>Conclusion</a:t>
            </a:r>
          </a:p>
        </p:txBody>
      </p:sp>
      <p:sp>
        <p:nvSpPr>
          <p:cNvPr id="3" name="Text Placeholder 2">
            <a:extLst>
              <a:ext uri="{FF2B5EF4-FFF2-40B4-BE49-F238E27FC236}">
                <a16:creationId xmlns:a16="http://schemas.microsoft.com/office/drawing/2014/main" id="{B27A6480-2565-38A6-9EED-A01BE31EE357}"/>
              </a:ext>
            </a:extLst>
          </p:cNvPr>
          <p:cNvSpPr>
            <a:spLocks noGrp="1"/>
          </p:cNvSpPr>
          <p:nvPr>
            <p:ph type="body" idx="1"/>
          </p:nvPr>
        </p:nvSpPr>
        <p:spPr>
          <a:xfrm>
            <a:off x="0" y="1082040"/>
            <a:ext cx="8832300" cy="3931920"/>
          </a:xfrm>
        </p:spPr>
        <p:txBody>
          <a:bodyPr/>
          <a:lstStyle/>
          <a:p>
            <a:pPr algn="just">
              <a:buClr>
                <a:schemeClr val="tx1"/>
              </a:buClr>
            </a:pPr>
            <a:r>
              <a:rPr lang="en-IN" sz="1400" b="0" i="0" dirty="0">
                <a:solidFill>
                  <a:srgbClr val="212121"/>
                </a:solidFill>
                <a:effectLst/>
                <a:latin typeface="Roboto" panose="02000000000000000000" pitchFamily="2" charset="0"/>
              </a:rPr>
              <a:t>We started with a simple binning and quantile-based simple segmentation model first then moved to more complex models because simple implementation helps have a first glance at the data and know where/how to exploit it better.</a:t>
            </a:r>
          </a:p>
          <a:p>
            <a:pPr algn="just">
              <a:buClr>
                <a:schemeClr val="tx1"/>
              </a:buClr>
            </a:pPr>
            <a:r>
              <a:rPr lang="en-IN" sz="1400" b="0" i="0" dirty="0">
                <a:solidFill>
                  <a:srgbClr val="212121"/>
                </a:solidFill>
                <a:effectLst/>
                <a:latin typeface="Roboto" panose="02000000000000000000" pitchFamily="2" charset="0"/>
              </a:rPr>
              <a:t>Then we moved to k-means clustering and visualized the results with different numbers of clusters. As we know there is no assurance that k-means will lead to the global best solution. We moved forward and tried Hierarchical Clustering and DBSCAN clustering as well.</a:t>
            </a:r>
          </a:p>
          <a:p>
            <a:pPr algn="just">
              <a:buClr>
                <a:schemeClr val="tx1"/>
              </a:buClr>
            </a:pPr>
            <a:r>
              <a:rPr lang="en-IN" sz="1400" b="0" i="0" dirty="0">
                <a:solidFill>
                  <a:srgbClr val="212121"/>
                </a:solidFill>
                <a:effectLst/>
                <a:latin typeface="Roboto" panose="02000000000000000000" pitchFamily="2" charset="0"/>
              </a:rPr>
              <a:t>We created several useful clusters of customers on the basis of different metrics and methods to categorize the customers on the basis of their </a:t>
            </a:r>
            <a:r>
              <a:rPr lang="en-IN" sz="1400" b="0" i="0" dirty="0" err="1">
                <a:solidFill>
                  <a:srgbClr val="212121"/>
                </a:solidFill>
                <a:effectLst/>
                <a:latin typeface="Roboto" panose="02000000000000000000" pitchFamily="2" charset="0"/>
              </a:rPr>
              <a:t>behavioral</a:t>
            </a:r>
            <a:r>
              <a:rPr lang="en-IN" sz="1400" b="0" i="0" dirty="0">
                <a:solidFill>
                  <a:srgbClr val="212121"/>
                </a:solidFill>
                <a:effectLst/>
                <a:latin typeface="Roboto" panose="02000000000000000000" pitchFamily="2" charset="0"/>
              </a:rPr>
              <a:t> attributes to define their evaluability, loyalty, profitability, etc for the business. Though significantly separated clusters are not visible in the plots, but the clusters obtained are fairly valid and useful as per the algorithms and the statistics extracted from the data.</a:t>
            </a:r>
          </a:p>
          <a:p>
            <a:pPr algn="just">
              <a:buClr>
                <a:schemeClr val="tx1"/>
              </a:buClr>
            </a:pPr>
            <a:r>
              <a:rPr lang="en-IN" sz="1400" b="0" i="0" dirty="0">
                <a:solidFill>
                  <a:srgbClr val="212121"/>
                </a:solidFill>
                <a:effectLst/>
                <a:latin typeface="Roboto" panose="02000000000000000000" pitchFamily="2" charset="0"/>
              </a:rPr>
              <a:t>Segments depend on how the business plans to use the results, and the level of granularity they want to see in the clusters. Keeping these points in view we clustered the major segments based on our understanding of different criteria as shown in the summary data frame.</a:t>
            </a:r>
          </a:p>
          <a:p>
            <a:pPr algn="just">
              <a:buClr>
                <a:schemeClr val="tx1"/>
              </a:buClr>
            </a:pPr>
            <a:endParaRPr lang="en-US" sz="1400" dirty="0"/>
          </a:p>
        </p:txBody>
      </p:sp>
    </p:spTree>
    <p:extLst>
      <p:ext uri="{BB962C8B-B14F-4D97-AF65-F5344CB8AC3E}">
        <p14:creationId xmlns:p14="http://schemas.microsoft.com/office/powerpoint/2010/main" val="305826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0CF5-1754-4A0B-DD8B-32CBAC2521F4}"/>
              </a:ext>
            </a:extLst>
          </p:cNvPr>
          <p:cNvSpPr>
            <a:spLocks noGrp="1"/>
          </p:cNvSpPr>
          <p:nvPr>
            <p:ph type="title"/>
          </p:nvPr>
        </p:nvSpPr>
        <p:spPr/>
        <p:txBody>
          <a:bodyPr/>
          <a:lstStyle/>
          <a:p>
            <a:r>
              <a:rPr lang="en-US" b="1" dirty="0">
                <a:solidFill>
                  <a:schemeClr val="tx1"/>
                </a:solidFill>
              </a:rPr>
              <a:t>1. Know Your Data</a:t>
            </a:r>
            <a:br>
              <a:rPr lang="en-US" b="1" dirty="0">
                <a:solidFill>
                  <a:schemeClr val="tx1"/>
                </a:solidFill>
              </a:rPr>
            </a:br>
            <a:endParaRPr lang="en-US" b="1" dirty="0">
              <a:solidFill>
                <a:schemeClr val="tx1"/>
              </a:solidFill>
            </a:endParaRPr>
          </a:p>
        </p:txBody>
      </p:sp>
      <p:sp>
        <p:nvSpPr>
          <p:cNvPr id="3" name="Text Placeholder 2">
            <a:extLst>
              <a:ext uri="{FF2B5EF4-FFF2-40B4-BE49-F238E27FC236}">
                <a16:creationId xmlns:a16="http://schemas.microsoft.com/office/drawing/2014/main" id="{2FFC58DA-F41D-6AB5-279C-D8C185471DBB}"/>
              </a:ext>
            </a:extLst>
          </p:cNvPr>
          <p:cNvSpPr>
            <a:spLocks noGrp="1"/>
          </p:cNvSpPr>
          <p:nvPr>
            <p:ph type="body" idx="1"/>
          </p:nvPr>
        </p:nvSpPr>
        <p:spPr/>
        <p:txBody>
          <a:bodyPr/>
          <a:lstStyle/>
          <a:p>
            <a:pPr marL="114300" indent="0">
              <a:buClr>
                <a:schemeClr val="tx1"/>
              </a:buClr>
              <a:buNone/>
            </a:pPr>
            <a:r>
              <a:rPr lang="en-US" b="1" dirty="0">
                <a:solidFill>
                  <a:schemeClr val="accent2"/>
                </a:solidFill>
              </a:rPr>
              <a:t>In this section we will perform a series of operations:</a:t>
            </a:r>
          </a:p>
          <a:p>
            <a:pPr marL="114300" indent="0">
              <a:buClr>
                <a:schemeClr val="tx1"/>
              </a:buClr>
              <a:buNone/>
            </a:pPr>
            <a:endParaRPr lang="en-US" b="1" dirty="0">
              <a:solidFill>
                <a:schemeClr val="accent2"/>
              </a:solidFill>
            </a:endParaRPr>
          </a:p>
          <a:p>
            <a:pPr>
              <a:buClr>
                <a:schemeClr val="tx1"/>
              </a:buClr>
            </a:pPr>
            <a:r>
              <a:rPr lang="en-US" dirty="0">
                <a:solidFill>
                  <a:schemeClr val="accent2"/>
                </a:solidFill>
              </a:rPr>
              <a:t>Import important python libraries </a:t>
            </a:r>
          </a:p>
          <a:p>
            <a:pPr>
              <a:buClr>
                <a:schemeClr val="tx1"/>
              </a:buClr>
            </a:pPr>
            <a:r>
              <a:rPr lang="en-US" dirty="0">
                <a:solidFill>
                  <a:schemeClr val="accent2"/>
                </a:solidFill>
              </a:rPr>
              <a:t>Load the dataset </a:t>
            </a:r>
          </a:p>
          <a:p>
            <a:pPr>
              <a:buClr>
                <a:schemeClr val="tx1"/>
              </a:buClr>
            </a:pPr>
            <a:r>
              <a:rPr lang="en-US" dirty="0">
                <a:solidFill>
                  <a:schemeClr val="accent2"/>
                </a:solidFill>
              </a:rPr>
              <a:t>Get a preview of the dataset</a:t>
            </a:r>
          </a:p>
          <a:p>
            <a:pPr>
              <a:buClr>
                <a:schemeClr val="tx1"/>
              </a:buClr>
            </a:pPr>
            <a:r>
              <a:rPr lang="en-US" dirty="0">
                <a:solidFill>
                  <a:schemeClr val="accent2"/>
                </a:solidFill>
              </a:rPr>
              <a:t>Count the number of rows and columns in the dataset</a:t>
            </a:r>
          </a:p>
          <a:p>
            <a:pPr>
              <a:buClr>
                <a:schemeClr val="tx1"/>
              </a:buClr>
            </a:pPr>
            <a:r>
              <a:rPr lang="en-US" dirty="0">
                <a:solidFill>
                  <a:schemeClr val="accent2"/>
                </a:solidFill>
              </a:rPr>
              <a:t>Count the duplicated values in the dataset</a:t>
            </a:r>
          </a:p>
          <a:p>
            <a:pPr>
              <a:buClr>
                <a:schemeClr val="tx1"/>
              </a:buClr>
            </a:pPr>
            <a:r>
              <a:rPr lang="en-US" dirty="0">
                <a:solidFill>
                  <a:schemeClr val="accent2"/>
                </a:solidFill>
              </a:rPr>
              <a:t>Find the total missing or NULL value in the dataset</a:t>
            </a:r>
          </a:p>
          <a:p>
            <a:pPr>
              <a:buClr>
                <a:schemeClr val="tx1"/>
              </a:buClr>
            </a:pPr>
            <a:r>
              <a:rPr lang="en-US" dirty="0">
                <a:solidFill>
                  <a:schemeClr val="accent2"/>
                </a:solidFill>
              </a:rPr>
              <a:t>Handle those missing or NULL values</a:t>
            </a:r>
          </a:p>
        </p:txBody>
      </p:sp>
    </p:spTree>
    <p:extLst>
      <p:ext uri="{BB962C8B-B14F-4D97-AF65-F5344CB8AC3E}">
        <p14:creationId xmlns:p14="http://schemas.microsoft.com/office/powerpoint/2010/main" val="1951176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357DF-4B43-E315-5D62-C6C73B5929EA}"/>
              </a:ext>
            </a:extLst>
          </p:cNvPr>
          <p:cNvSpPr>
            <a:spLocks noGrp="1"/>
          </p:cNvSpPr>
          <p:nvPr>
            <p:ph type="title"/>
          </p:nvPr>
        </p:nvSpPr>
        <p:spPr/>
        <p:txBody>
          <a:bodyPr/>
          <a:lstStyle/>
          <a:p>
            <a:r>
              <a:rPr lang="en-US" dirty="0"/>
              <a:t>Importing Libraires</a:t>
            </a:r>
          </a:p>
        </p:txBody>
      </p:sp>
      <p:sp>
        <p:nvSpPr>
          <p:cNvPr id="3" name="Text Placeholder 2">
            <a:extLst>
              <a:ext uri="{FF2B5EF4-FFF2-40B4-BE49-F238E27FC236}">
                <a16:creationId xmlns:a16="http://schemas.microsoft.com/office/drawing/2014/main" id="{B055A7BD-6CE1-A147-B9EC-C2A6ED5CA17E}"/>
              </a:ext>
            </a:extLst>
          </p:cNvPr>
          <p:cNvSpPr>
            <a:spLocks noGrp="1"/>
          </p:cNvSpPr>
          <p:nvPr>
            <p:ph type="body" idx="1"/>
          </p:nvPr>
        </p:nvSpPr>
        <p:spPr/>
        <p:txBody>
          <a:bodyPr/>
          <a:lstStyle/>
          <a:p>
            <a:r>
              <a:rPr lang="en-US" dirty="0">
                <a:solidFill>
                  <a:schemeClr val="accent2"/>
                </a:solidFill>
              </a:rPr>
              <a:t> Libraries have important predefined functions and methods which help in complex programming or analysis. Here we have imported.</a:t>
            </a:r>
          </a:p>
        </p:txBody>
      </p:sp>
      <p:pic>
        <p:nvPicPr>
          <p:cNvPr id="5" name="Picture 4">
            <a:extLst>
              <a:ext uri="{FF2B5EF4-FFF2-40B4-BE49-F238E27FC236}">
                <a16:creationId xmlns:a16="http://schemas.microsoft.com/office/drawing/2014/main" id="{CF1DC238-0B44-B05C-86A8-327285074CF9}"/>
              </a:ext>
            </a:extLst>
          </p:cNvPr>
          <p:cNvPicPr>
            <a:picLocks noChangeAspect="1"/>
          </p:cNvPicPr>
          <p:nvPr/>
        </p:nvPicPr>
        <p:blipFill rotWithShape="1">
          <a:blip r:embed="rId2"/>
          <a:srcRect l="6817" t="30833" r="60782" b="40000"/>
          <a:stretch/>
        </p:blipFill>
        <p:spPr>
          <a:xfrm>
            <a:off x="1473503" y="1943101"/>
            <a:ext cx="5998859" cy="3037506"/>
          </a:xfrm>
          <a:prstGeom prst="rect">
            <a:avLst/>
          </a:prstGeom>
        </p:spPr>
      </p:pic>
    </p:spTree>
    <p:extLst>
      <p:ext uri="{BB962C8B-B14F-4D97-AF65-F5344CB8AC3E}">
        <p14:creationId xmlns:p14="http://schemas.microsoft.com/office/powerpoint/2010/main" val="2865629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3BBC7-7432-5B70-9863-7A9324311AA7}"/>
              </a:ext>
            </a:extLst>
          </p:cNvPr>
          <p:cNvSpPr>
            <a:spLocks noGrp="1"/>
          </p:cNvSpPr>
          <p:nvPr>
            <p:ph type="title"/>
          </p:nvPr>
        </p:nvSpPr>
        <p:spPr/>
        <p:txBody>
          <a:bodyPr/>
          <a:lstStyle/>
          <a:p>
            <a:r>
              <a:rPr lang="en-US" dirty="0"/>
              <a:t>Loading Dataset</a:t>
            </a:r>
          </a:p>
        </p:txBody>
      </p:sp>
      <p:sp>
        <p:nvSpPr>
          <p:cNvPr id="3" name="Text Placeholder 2">
            <a:extLst>
              <a:ext uri="{FF2B5EF4-FFF2-40B4-BE49-F238E27FC236}">
                <a16:creationId xmlns:a16="http://schemas.microsoft.com/office/drawing/2014/main" id="{0F3BDA82-EBF0-57B7-E84E-D3947DD78897}"/>
              </a:ext>
            </a:extLst>
          </p:cNvPr>
          <p:cNvSpPr>
            <a:spLocks noGrp="1"/>
          </p:cNvSpPr>
          <p:nvPr>
            <p:ph type="body" idx="1"/>
          </p:nvPr>
        </p:nvSpPr>
        <p:spPr/>
        <p:txBody>
          <a:bodyPr/>
          <a:lstStyle/>
          <a:p>
            <a:pPr>
              <a:buClr>
                <a:schemeClr val="tx1"/>
              </a:buClr>
            </a:pPr>
            <a:r>
              <a:rPr lang="en-US" dirty="0">
                <a:solidFill>
                  <a:schemeClr val="accent2"/>
                </a:solidFill>
              </a:rPr>
              <a:t>After loading the dataset,  we have a preview like this.</a:t>
            </a:r>
          </a:p>
          <a:p>
            <a:pPr>
              <a:buClr>
                <a:schemeClr val="tx1"/>
              </a:buClr>
            </a:pPr>
            <a:endParaRPr lang="en-US" dirty="0">
              <a:solidFill>
                <a:schemeClr val="accent2"/>
              </a:solidFill>
            </a:endParaRPr>
          </a:p>
          <a:p>
            <a:pPr>
              <a:buClr>
                <a:schemeClr val="tx1"/>
              </a:buClr>
            </a:pPr>
            <a:endParaRPr lang="en-US" dirty="0">
              <a:solidFill>
                <a:schemeClr val="accent2"/>
              </a:solidFill>
            </a:endParaRPr>
          </a:p>
          <a:p>
            <a:pPr>
              <a:buClr>
                <a:schemeClr val="tx1"/>
              </a:buClr>
            </a:pPr>
            <a:endParaRPr lang="en-US" dirty="0">
              <a:solidFill>
                <a:schemeClr val="accent2"/>
              </a:solidFill>
            </a:endParaRPr>
          </a:p>
          <a:p>
            <a:pPr>
              <a:buClr>
                <a:schemeClr val="tx1"/>
              </a:buClr>
            </a:pPr>
            <a:endParaRPr lang="en-US" dirty="0">
              <a:solidFill>
                <a:schemeClr val="accent2"/>
              </a:solidFill>
            </a:endParaRPr>
          </a:p>
          <a:p>
            <a:pPr>
              <a:buClr>
                <a:schemeClr val="tx1"/>
              </a:buClr>
            </a:pPr>
            <a:endParaRPr lang="en-US" dirty="0">
              <a:solidFill>
                <a:schemeClr val="accent2"/>
              </a:solidFill>
            </a:endParaRPr>
          </a:p>
          <a:p>
            <a:pPr>
              <a:buClr>
                <a:schemeClr val="tx1"/>
              </a:buClr>
            </a:pPr>
            <a:endParaRPr lang="en-US" dirty="0">
              <a:solidFill>
                <a:schemeClr val="accent2"/>
              </a:solidFill>
            </a:endParaRPr>
          </a:p>
          <a:p>
            <a:pPr>
              <a:buClr>
                <a:schemeClr val="tx1"/>
              </a:buClr>
            </a:pPr>
            <a:endParaRPr lang="en-US" dirty="0">
              <a:solidFill>
                <a:schemeClr val="accent2"/>
              </a:solidFill>
            </a:endParaRPr>
          </a:p>
          <a:p>
            <a:pPr>
              <a:buClr>
                <a:schemeClr val="tx1"/>
              </a:buClr>
            </a:pPr>
            <a:r>
              <a:rPr lang="en-US" dirty="0">
                <a:solidFill>
                  <a:schemeClr val="accent2"/>
                </a:solidFill>
              </a:rPr>
              <a:t>We have total of 5,41,909 observations and 8 features.</a:t>
            </a:r>
          </a:p>
          <a:p>
            <a:pPr>
              <a:buClr>
                <a:schemeClr val="tx1"/>
              </a:buClr>
            </a:pPr>
            <a:endParaRPr lang="en-US" dirty="0">
              <a:solidFill>
                <a:schemeClr val="accent2"/>
              </a:solidFill>
            </a:endParaRPr>
          </a:p>
        </p:txBody>
      </p:sp>
      <p:pic>
        <p:nvPicPr>
          <p:cNvPr id="5" name="Picture 4">
            <a:extLst>
              <a:ext uri="{FF2B5EF4-FFF2-40B4-BE49-F238E27FC236}">
                <a16:creationId xmlns:a16="http://schemas.microsoft.com/office/drawing/2014/main" id="{C5F4A81A-E871-D9D7-9CAA-E2345538A4D2}"/>
              </a:ext>
            </a:extLst>
          </p:cNvPr>
          <p:cNvPicPr>
            <a:picLocks noChangeAspect="1"/>
          </p:cNvPicPr>
          <p:nvPr/>
        </p:nvPicPr>
        <p:blipFill rotWithShape="1">
          <a:blip r:embed="rId2"/>
          <a:srcRect l="6817" t="41389" r="21484" b="27917"/>
          <a:stretch/>
        </p:blipFill>
        <p:spPr>
          <a:xfrm>
            <a:off x="468862" y="1678782"/>
            <a:ext cx="8484322" cy="2043111"/>
          </a:xfrm>
          <a:prstGeom prst="rect">
            <a:avLst/>
          </a:prstGeom>
        </p:spPr>
      </p:pic>
    </p:spTree>
    <p:extLst>
      <p:ext uri="{BB962C8B-B14F-4D97-AF65-F5344CB8AC3E}">
        <p14:creationId xmlns:p14="http://schemas.microsoft.com/office/powerpoint/2010/main" val="2233992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5847-057F-7386-B7E2-C19FD42D3610}"/>
              </a:ext>
            </a:extLst>
          </p:cNvPr>
          <p:cNvSpPr>
            <a:spLocks noGrp="1"/>
          </p:cNvSpPr>
          <p:nvPr>
            <p:ph type="title"/>
          </p:nvPr>
        </p:nvSpPr>
        <p:spPr/>
        <p:txBody>
          <a:bodyPr/>
          <a:lstStyle/>
          <a:p>
            <a:r>
              <a:rPr lang="en-US" dirty="0"/>
              <a:t>Dataset Information</a:t>
            </a:r>
          </a:p>
        </p:txBody>
      </p:sp>
      <p:sp>
        <p:nvSpPr>
          <p:cNvPr id="3" name="Text Placeholder 2">
            <a:extLst>
              <a:ext uri="{FF2B5EF4-FFF2-40B4-BE49-F238E27FC236}">
                <a16:creationId xmlns:a16="http://schemas.microsoft.com/office/drawing/2014/main" id="{837776D7-DF99-8C3F-9F98-5C1878D9F16B}"/>
              </a:ext>
            </a:extLst>
          </p:cNvPr>
          <p:cNvSpPr>
            <a:spLocks noGrp="1"/>
          </p:cNvSpPr>
          <p:nvPr>
            <p:ph type="body" idx="1"/>
          </p:nvPr>
        </p:nvSpPr>
        <p:spPr>
          <a:xfrm>
            <a:off x="311699" y="1152475"/>
            <a:ext cx="5024681" cy="3416400"/>
          </a:xfrm>
        </p:spPr>
        <p:txBody>
          <a:bodyPr/>
          <a:lstStyle/>
          <a:p>
            <a:pPr algn="just">
              <a:buClr>
                <a:schemeClr val="tx1"/>
              </a:buClr>
            </a:pPr>
            <a:r>
              <a:rPr lang="en-US" dirty="0">
                <a:solidFill>
                  <a:schemeClr val="accent2"/>
                </a:solidFill>
              </a:rPr>
              <a:t>Dataset has 268 duplicated observations</a:t>
            </a:r>
          </a:p>
          <a:p>
            <a:pPr algn="just">
              <a:buClr>
                <a:schemeClr val="tx1"/>
              </a:buClr>
            </a:pPr>
            <a:r>
              <a:rPr lang="en-US" dirty="0">
                <a:solidFill>
                  <a:schemeClr val="accent2"/>
                </a:solidFill>
              </a:rPr>
              <a:t>Description column has 1454 null values and CustomerID has 135080 null values.</a:t>
            </a:r>
          </a:p>
          <a:p>
            <a:pPr algn="just">
              <a:buClr>
                <a:schemeClr val="tx1"/>
              </a:buClr>
            </a:pPr>
            <a:r>
              <a:rPr lang="en-IN" b="0" i="0" dirty="0">
                <a:solidFill>
                  <a:srgbClr val="212121"/>
                </a:solidFill>
                <a:effectLst/>
                <a:latin typeface="Roboto" panose="02000000000000000000" pitchFamily="2" charset="0"/>
              </a:rPr>
              <a:t>24.93% of items purchases are not assigned to any customer</a:t>
            </a:r>
          </a:p>
          <a:p>
            <a:pPr algn="just">
              <a:buClr>
                <a:schemeClr val="tx1"/>
              </a:buClr>
            </a:pPr>
            <a:r>
              <a:rPr lang="en-IN" b="0" i="0" dirty="0">
                <a:solidFill>
                  <a:srgbClr val="212121"/>
                </a:solidFill>
                <a:effectLst/>
                <a:latin typeface="Roboto" panose="02000000000000000000" pitchFamily="2" charset="0"/>
              </a:rPr>
              <a:t>Hence there is no use in having the data with no customer assignment. Because we can’t form clusters without CustomerID so we will delete them from the dataset.</a:t>
            </a:r>
          </a:p>
          <a:p>
            <a:pPr algn="just">
              <a:buClr>
                <a:schemeClr val="tx1"/>
              </a:buClr>
            </a:pPr>
            <a:endParaRPr lang="en-US" dirty="0">
              <a:solidFill>
                <a:schemeClr val="accent2"/>
              </a:solidFill>
            </a:endParaRPr>
          </a:p>
        </p:txBody>
      </p:sp>
      <p:pic>
        <p:nvPicPr>
          <p:cNvPr id="7" name="Picture 6">
            <a:extLst>
              <a:ext uri="{FF2B5EF4-FFF2-40B4-BE49-F238E27FC236}">
                <a16:creationId xmlns:a16="http://schemas.microsoft.com/office/drawing/2014/main" id="{6EF5E41A-A706-741E-DDFE-DC7E6DEEAC78}"/>
              </a:ext>
            </a:extLst>
          </p:cNvPr>
          <p:cNvPicPr>
            <a:picLocks noChangeAspect="1"/>
          </p:cNvPicPr>
          <p:nvPr/>
        </p:nvPicPr>
        <p:blipFill rotWithShape="1">
          <a:blip r:embed="rId2"/>
          <a:srcRect l="6817" t="45556" r="73942" b="32500"/>
          <a:stretch/>
        </p:blipFill>
        <p:spPr>
          <a:xfrm>
            <a:off x="5336381" y="1152475"/>
            <a:ext cx="3693320" cy="2369394"/>
          </a:xfrm>
          <a:prstGeom prst="rect">
            <a:avLst/>
          </a:prstGeom>
        </p:spPr>
      </p:pic>
    </p:spTree>
    <p:extLst>
      <p:ext uri="{BB962C8B-B14F-4D97-AF65-F5344CB8AC3E}">
        <p14:creationId xmlns:p14="http://schemas.microsoft.com/office/powerpoint/2010/main" val="1594075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79B61-0162-7507-6727-267376B57B86}"/>
              </a:ext>
            </a:extLst>
          </p:cNvPr>
          <p:cNvSpPr>
            <a:spLocks noGrp="1"/>
          </p:cNvSpPr>
          <p:nvPr>
            <p:ph type="title"/>
          </p:nvPr>
        </p:nvSpPr>
        <p:spPr/>
        <p:txBody>
          <a:bodyPr/>
          <a:lstStyle/>
          <a:p>
            <a:r>
              <a:rPr lang="en-US" b="1" dirty="0">
                <a:solidFill>
                  <a:schemeClr val="tx1"/>
                </a:solidFill>
              </a:rPr>
              <a:t>2. Understand Your Variable</a:t>
            </a:r>
            <a:br>
              <a:rPr lang="en-US" b="1" dirty="0">
                <a:solidFill>
                  <a:schemeClr val="tx1"/>
                </a:solidFill>
              </a:rPr>
            </a:br>
            <a:endParaRPr lang="en-US" b="1" dirty="0">
              <a:solidFill>
                <a:schemeClr val="tx1"/>
              </a:solidFill>
            </a:endParaRPr>
          </a:p>
        </p:txBody>
      </p:sp>
      <p:sp>
        <p:nvSpPr>
          <p:cNvPr id="3" name="Text Placeholder 2">
            <a:extLst>
              <a:ext uri="{FF2B5EF4-FFF2-40B4-BE49-F238E27FC236}">
                <a16:creationId xmlns:a16="http://schemas.microsoft.com/office/drawing/2014/main" id="{823C358A-EF02-1451-B327-7F9E8BF99527}"/>
              </a:ext>
            </a:extLst>
          </p:cNvPr>
          <p:cNvSpPr>
            <a:spLocks noGrp="1"/>
          </p:cNvSpPr>
          <p:nvPr>
            <p:ph type="body" idx="1"/>
          </p:nvPr>
        </p:nvSpPr>
        <p:spPr/>
        <p:txBody>
          <a:bodyPr/>
          <a:lstStyle/>
          <a:p>
            <a:pPr algn="just">
              <a:buClr>
                <a:schemeClr val="tx1"/>
              </a:buClr>
            </a:pPr>
            <a:r>
              <a:rPr lang="en-US" dirty="0">
                <a:solidFill>
                  <a:schemeClr val="accent2"/>
                </a:solidFill>
                <a:latin typeface="Courier New" panose="02070309020205020404" pitchFamily="49" charset="0"/>
                <a:cs typeface="Courier New" panose="02070309020205020404" pitchFamily="49" charset="0"/>
              </a:rPr>
              <a:t>The list of data columns are </a:t>
            </a:r>
            <a:r>
              <a:rPr lang="en-US" b="1" i="0" dirty="0">
                <a:solidFill>
                  <a:schemeClr val="accent2"/>
                </a:solidFill>
                <a:effectLst/>
                <a:latin typeface="Courier New" panose="02070309020205020404" pitchFamily="49" charset="0"/>
                <a:cs typeface="Courier New" panose="02070309020205020404" pitchFamily="49" charset="0"/>
              </a:rPr>
              <a:t>['InvoiceNo', 'StockCode', 'Description', 'Quantity', 'InvoiceDate', 'UnitPrice', 'CustomerID', 'Country’].</a:t>
            </a:r>
          </a:p>
          <a:p>
            <a:pPr algn="just">
              <a:buClr>
                <a:schemeClr val="tx1"/>
              </a:buClr>
            </a:pPr>
            <a:r>
              <a:rPr lang="en-US" dirty="0">
                <a:solidFill>
                  <a:schemeClr val="accent2"/>
                </a:solidFill>
                <a:latin typeface="Courier New" panose="02070309020205020404" pitchFamily="49" charset="0"/>
              </a:rPr>
              <a:t>We have three numerical features ‘</a:t>
            </a:r>
            <a:r>
              <a:rPr lang="en-US" b="1" dirty="0">
                <a:solidFill>
                  <a:schemeClr val="accent2"/>
                </a:solidFill>
                <a:latin typeface="Courier New" panose="02070309020205020404" pitchFamily="49" charset="0"/>
              </a:rPr>
              <a:t>Quantity’, ‘CustomerID’, and ‘UnitPrice’.</a:t>
            </a:r>
          </a:p>
          <a:p>
            <a:pPr algn="just">
              <a:buClr>
                <a:schemeClr val="tx1"/>
              </a:buClr>
            </a:pPr>
            <a:r>
              <a:rPr lang="en-US" dirty="0">
                <a:solidFill>
                  <a:schemeClr val="accent2"/>
                </a:solidFill>
                <a:latin typeface="Courier New" panose="02070309020205020404" pitchFamily="49" charset="0"/>
              </a:rPr>
              <a:t>We have one DateTime variable </a:t>
            </a:r>
            <a:r>
              <a:rPr lang="en-US" b="1" i="0" dirty="0">
                <a:solidFill>
                  <a:schemeClr val="accent2"/>
                </a:solidFill>
                <a:effectLst/>
                <a:latin typeface="Courier New" panose="02070309020205020404" pitchFamily="49" charset="0"/>
              </a:rPr>
              <a:t>'InvoiceDate’.</a:t>
            </a:r>
          </a:p>
          <a:p>
            <a:pPr algn="just">
              <a:buClr>
                <a:schemeClr val="tx1"/>
              </a:buClr>
            </a:pPr>
            <a:r>
              <a:rPr lang="en-US" dirty="0">
                <a:solidFill>
                  <a:schemeClr val="accent2"/>
                </a:solidFill>
                <a:latin typeface="Courier New" panose="02070309020205020404" pitchFamily="49" charset="0"/>
              </a:rPr>
              <a:t>We have categorical variables </a:t>
            </a:r>
            <a:r>
              <a:rPr lang="en-US" b="1" i="0" dirty="0">
                <a:solidFill>
                  <a:schemeClr val="accent2"/>
                </a:solidFill>
                <a:effectLst/>
                <a:latin typeface="Courier New" panose="02070309020205020404" pitchFamily="49" charset="0"/>
              </a:rPr>
              <a:t>'Description', 'Country’, and 'StockCode’.</a:t>
            </a:r>
            <a:endParaRPr lang="en-US" b="1" dirty="0">
              <a:solidFill>
                <a:schemeClr val="accent2"/>
              </a:solidFill>
            </a:endParaRPr>
          </a:p>
        </p:txBody>
      </p:sp>
    </p:spTree>
    <p:extLst>
      <p:ext uri="{BB962C8B-B14F-4D97-AF65-F5344CB8AC3E}">
        <p14:creationId xmlns:p14="http://schemas.microsoft.com/office/powerpoint/2010/main" val="3843765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15C8F-33B3-1C58-DD7A-F902DAB367AE}"/>
              </a:ext>
            </a:extLst>
          </p:cNvPr>
          <p:cNvSpPr>
            <a:spLocks noGrp="1"/>
          </p:cNvSpPr>
          <p:nvPr>
            <p:ph type="title"/>
          </p:nvPr>
        </p:nvSpPr>
        <p:spPr/>
        <p:txBody>
          <a:bodyPr/>
          <a:lstStyle/>
          <a:p>
            <a:r>
              <a:rPr lang="en-US" dirty="0"/>
              <a:t>Data describe</a:t>
            </a:r>
          </a:p>
        </p:txBody>
      </p:sp>
      <p:sp>
        <p:nvSpPr>
          <p:cNvPr id="3" name="Text Placeholder 2">
            <a:extLst>
              <a:ext uri="{FF2B5EF4-FFF2-40B4-BE49-F238E27FC236}">
                <a16:creationId xmlns:a16="http://schemas.microsoft.com/office/drawing/2014/main" id="{B9E4B467-BC39-409A-007F-F5E0A7ED74A3}"/>
              </a:ext>
            </a:extLst>
          </p:cNvPr>
          <p:cNvSpPr>
            <a:spLocks noGrp="1"/>
          </p:cNvSpPr>
          <p:nvPr>
            <p:ph type="body" idx="1"/>
          </p:nvPr>
        </p:nvSpPr>
        <p:spPr>
          <a:xfrm>
            <a:off x="311700" y="1152475"/>
            <a:ext cx="3410194" cy="3416400"/>
          </a:xfrm>
        </p:spPr>
        <p:txBody>
          <a:bodyPr/>
          <a:lstStyle/>
          <a:p>
            <a:pPr algn="just">
              <a:buClr>
                <a:schemeClr val="tx1"/>
              </a:buClr>
            </a:pPr>
            <a:r>
              <a:rPr lang="en-IN" i="0" dirty="0">
                <a:solidFill>
                  <a:srgbClr val="212121"/>
                </a:solidFill>
                <a:effectLst/>
                <a:latin typeface="Roboto" panose="02000000000000000000" pitchFamily="2" charset="0"/>
              </a:rPr>
              <a:t>UnitPrice has a minimum value negative which is not possible. So we will replace the negative value with the median value.</a:t>
            </a:r>
            <a:endParaRPr lang="en-US" dirty="0"/>
          </a:p>
        </p:txBody>
      </p:sp>
      <p:pic>
        <p:nvPicPr>
          <p:cNvPr id="5" name="Picture 4">
            <a:extLst>
              <a:ext uri="{FF2B5EF4-FFF2-40B4-BE49-F238E27FC236}">
                <a16:creationId xmlns:a16="http://schemas.microsoft.com/office/drawing/2014/main" id="{9A941EF0-6825-8143-C235-5503FC3EC66B}"/>
              </a:ext>
            </a:extLst>
          </p:cNvPr>
          <p:cNvPicPr>
            <a:picLocks noChangeAspect="1"/>
          </p:cNvPicPr>
          <p:nvPr/>
        </p:nvPicPr>
        <p:blipFill rotWithShape="1">
          <a:blip r:embed="rId2"/>
          <a:srcRect l="6817" t="38333" r="60156" b="22406"/>
          <a:stretch/>
        </p:blipFill>
        <p:spPr>
          <a:xfrm>
            <a:off x="4282556" y="1152475"/>
            <a:ext cx="4718569" cy="3155206"/>
          </a:xfrm>
          <a:prstGeom prst="rect">
            <a:avLst/>
          </a:prstGeom>
        </p:spPr>
      </p:pic>
    </p:spTree>
    <p:extLst>
      <p:ext uri="{BB962C8B-B14F-4D97-AF65-F5344CB8AC3E}">
        <p14:creationId xmlns:p14="http://schemas.microsoft.com/office/powerpoint/2010/main" val="277770770"/>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898</TotalTime>
  <Words>2215</Words>
  <Application>Microsoft Office PowerPoint</Application>
  <PresentationFormat>On-screen Show (16:9)</PresentationFormat>
  <Paragraphs>178</Paragraphs>
  <Slides>34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Montserrat</vt:lpstr>
      <vt:lpstr>Courier New</vt:lpstr>
      <vt:lpstr>Roboto</vt:lpstr>
      <vt:lpstr>inter-bold</vt:lpstr>
      <vt:lpstr>Arial</vt:lpstr>
      <vt:lpstr>inter-regular</vt:lpstr>
      <vt:lpstr>Simple Light</vt:lpstr>
      <vt:lpstr>           Capstone Project Online Retail Customer Segmentation Unsupervised ML  By Name: Md Sohail Tanveer   </vt:lpstr>
      <vt:lpstr>Business Context</vt:lpstr>
      <vt:lpstr>Table of Content</vt:lpstr>
      <vt:lpstr>1. Know Your Data </vt:lpstr>
      <vt:lpstr>Importing Libraires</vt:lpstr>
      <vt:lpstr>Loading Dataset</vt:lpstr>
      <vt:lpstr>Dataset Information</vt:lpstr>
      <vt:lpstr>2. Understand Your Variable </vt:lpstr>
      <vt:lpstr>Data describe</vt:lpstr>
      <vt:lpstr>Variables Description </vt:lpstr>
      <vt:lpstr>Data Cleaning</vt:lpstr>
      <vt:lpstr>3. EDA Exploratory Data Analysis </vt:lpstr>
      <vt:lpstr>PowerPoint Presentation</vt:lpstr>
      <vt:lpstr>Country</vt:lpstr>
      <vt:lpstr>Quantity</vt:lpstr>
      <vt:lpstr>Product</vt:lpstr>
      <vt:lpstr>Time</vt:lpstr>
      <vt:lpstr>Total Amount</vt:lpstr>
      <vt:lpstr>Cancellation</vt:lpstr>
      <vt:lpstr>4. Feature Engineering </vt:lpstr>
      <vt:lpstr>5. RFM Model Analysis</vt:lpstr>
      <vt:lpstr>PowerPoint Presentation</vt:lpstr>
      <vt:lpstr>PowerPoint Presentation</vt:lpstr>
      <vt:lpstr>PowerPoint Presentation</vt:lpstr>
      <vt:lpstr>6. ML Model Implementation</vt:lpstr>
      <vt:lpstr>K-Means Clustering</vt:lpstr>
      <vt:lpstr>Fitting the model on n_clusters = 2 based on Silhouette Score to visualise the segments </vt:lpstr>
      <vt:lpstr>Fitting the model on n_clusters = 4 based on Both Elbow Curve &amp; Silhouette Score. </vt:lpstr>
      <vt:lpstr>Fitting the model on n_clusters = 5 based on Elbow Curve to visualize the segments. </vt:lpstr>
      <vt:lpstr>Hierarchical Clustering</vt:lpstr>
      <vt:lpstr>Fitting hierarchical clustering with the number of clusters based on dendrogram distance threshold = 70 </vt:lpstr>
      <vt:lpstr>Fitting hierarchical clustering with the number of clusters based on dendrogram distance threshold = 50 </vt:lpstr>
      <vt:lpstr>DB Scan Cluster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Airbnb Booking Analysis   </dc:title>
  <cp:lastModifiedBy>Md Sohail Tanveer</cp:lastModifiedBy>
  <cp:revision>1</cp:revision>
  <dcterms:modified xsi:type="dcterms:W3CDTF">2023-01-15T04:50:12Z</dcterms:modified>
</cp:coreProperties>
</file>